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0" r:id="rId7"/>
    <p:sldId id="263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E82D3-9C5C-49DB-8837-9591C11B62D5}" v="105" dt="2021-10-02T02:56:00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Sara Harwood" userId="8040452a-9bb2-4987-a8b1-529998cc30bd" providerId="ADAL" clId="{99BE82D3-9C5C-49DB-8837-9591C11B62D5}"/>
    <pc:docChg chg="undo redo custSel mod addSld delSld modSld sldOrd modMainMaster">
      <pc:chgData name="Grace Sara Harwood" userId="8040452a-9bb2-4987-a8b1-529998cc30bd" providerId="ADAL" clId="{99BE82D3-9C5C-49DB-8837-9591C11B62D5}" dt="2021-10-02T14:03:16.176" v="808" actId="255"/>
      <pc:docMkLst>
        <pc:docMk/>
      </pc:docMkLst>
      <pc:sldChg chg="setBg">
        <pc:chgData name="Grace Sara Harwood" userId="8040452a-9bb2-4987-a8b1-529998cc30bd" providerId="ADAL" clId="{99BE82D3-9C5C-49DB-8837-9591C11B62D5}" dt="2021-10-02T00:51:55.309" v="262"/>
        <pc:sldMkLst>
          <pc:docMk/>
          <pc:sldMk cId="79053312" sldId="256"/>
        </pc:sldMkLst>
      </pc:sldChg>
      <pc:sldChg chg="addSp delSp modSp new mod setBg">
        <pc:chgData name="Grace Sara Harwood" userId="8040452a-9bb2-4987-a8b1-529998cc30bd" providerId="ADAL" clId="{99BE82D3-9C5C-49DB-8837-9591C11B62D5}" dt="2021-10-02T14:03:16.176" v="808" actId="255"/>
        <pc:sldMkLst>
          <pc:docMk/>
          <pc:sldMk cId="4012427249" sldId="257"/>
        </pc:sldMkLst>
        <pc:spChg chg="mod ord">
          <ac:chgData name="Grace Sara Harwood" userId="8040452a-9bb2-4987-a8b1-529998cc30bd" providerId="ADAL" clId="{99BE82D3-9C5C-49DB-8837-9591C11B62D5}" dt="2021-10-02T14:03:16.176" v="808" actId="255"/>
          <ac:spMkLst>
            <pc:docMk/>
            <pc:sldMk cId="4012427249" sldId="257"/>
            <ac:spMk id="2" creationId="{FF97571D-E456-4D89-BE43-308140E92DC2}"/>
          </ac:spMkLst>
        </pc:spChg>
        <pc:spChg chg="del">
          <ac:chgData name="Grace Sara Harwood" userId="8040452a-9bb2-4987-a8b1-529998cc30bd" providerId="ADAL" clId="{99BE82D3-9C5C-49DB-8837-9591C11B62D5}" dt="2021-10-02T00:33:48.884" v="1" actId="931"/>
          <ac:spMkLst>
            <pc:docMk/>
            <pc:sldMk cId="4012427249" sldId="257"/>
            <ac:spMk id="3" creationId="{CB7F3E78-1F35-471E-A638-7B1A17017F4A}"/>
          </ac:spMkLst>
        </pc:spChg>
        <pc:spChg chg="mod ord">
          <ac:chgData name="Grace Sara Harwood" userId="8040452a-9bb2-4987-a8b1-529998cc30bd" providerId="ADAL" clId="{99BE82D3-9C5C-49DB-8837-9591C11B62D5}" dt="2021-10-02T01:14:39.112" v="427" actId="20577"/>
          <ac:spMkLst>
            <pc:docMk/>
            <pc:sldMk cId="4012427249" sldId="257"/>
            <ac:spMk id="4" creationId="{3D4CA137-EC54-4F0C-B274-BFBCB8370DEB}"/>
          </ac:spMkLst>
        </pc:spChg>
        <pc:spChg chg="add del">
          <ac:chgData name="Grace Sara Harwood" userId="8040452a-9bb2-4987-a8b1-529998cc30bd" providerId="ADAL" clId="{99BE82D3-9C5C-49DB-8837-9591C11B62D5}" dt="2021-10-02T00:35:25.970" v="161" actId="26606"/>
          <ac:spMkLst>
            <pc:docMk/>
            <pc:sldMk cId="4012427249" sldId="257"/>
            <ac:spMk id="11" creationId="{F94AA2BD-2E3F-4B1D-8127-5744B8115311}"/>
          </ac:spMkLst>
        </pc:spChg>
        <pc:spChg chg="add del">
          <ac:chgData name="Grace Sara Harwood" userId="8040452a-9bb2-4987-a8b1-529998cc30bd" providerId="ADAL" clId="{99BE82D3-9C5C-49DB-8837-9591C11B62D5}" dt="2021-10-02T00:35:25.970" v="161" actId="26606"/>
          <ac:spMkLst>
            <pc:docMk/>
            <pc:sldMk cId="4012427249" sldId="257"/>
            <ac:spMk id="13" creationId="{4BD02261-2DC8-4AA8-9E16-7751AE892445}"/>
          </ac:spMkLst>
        </pc:spChg>
        <pc:spChg chg="add del">
          <ac:chgData name="Grace Sara Harwood" userId="8040452a-9bb2-4987-a8b1-529998cc30bd" providerId="ADAL" clId="{99BE82D3-9C5C-49DB-8837-9591C11B62D5}" dt="2021-10-02T00:35:25.970" v="161" actId="26606"/>
          <ac:spMkLst>
            <pc:docMk/>
            <pc:sldMk cId="4012427249" sldId="257"/>
            <ac:spMk id="15" creationId="{3D752CF2-2291-40B5-B462-C17B174C10BC}"/>
          </ac:spMkLst>
        </pc:spChg>
        <pc:spChg chg="add del">
          <ac:chgData name="Grace Sara Harwood" userId="8040452a-9bb2-4987-a8b1-529998cc30bd" providerId="ADAL" clId="{99BE82D3-9C5C-49DB-8837-9591C11B62D5}" dt="2021-10-02T00:45:23.124" v="175" actId="26606"/>
          <ac:spMkLst>
            <pc:docMk/>
            <pc:sldMk cId="4012427249" sldId="257"/>
            <ac:spMk id="20" creationId="{F13C74B1-5B17-4795-BED0-7140497B445A}"/>
          </ac:spMkLst>
        </pc:spChg>
        <pc:spChg chg="add del">
          <ac:chgData name="Grace Sara Harwood" userId="8040452a-9bb2-4987-a8b1-529998cc30bd" providerId="ADAL" clId="{99BE82D3-9C5C-49DB-8837-9591C11B62D5}" dt="2021-10-02T00:45:23.124" v="175" actId="26606"/>
          <ac:spMkLst>
            <pc:docMk/>
            <pc:sldMk cId="4012427249" sldId="257"/>
            <ac:spMk id="22" creationId="{D4974D33-8DC5-464E-8C6D-BE58F0669C17}"/>
          </ac:spMkLst>
        </pc:spChg>
        <pc:spChg chg="add del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27" creationId="{A7C5F937-FDA4-49FD-A135-03738460F694}"/>
          </ac:spMkLst>
        </pc:spChg>
        <pc:spChg chg="add del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29" creationId="{F515E37C-522A-423F-B958-36BF6614147F}"/>
          </ac:spMkLst>
        </pc:spChg>
        <pc:spChg chg="add del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31" creationId="{C125E75E-F290-415E-9397-4DAC206C5A43}"/>
          </ac:spMkLst>
        </pc:spChg>
        <pc:spChg chg="add del">
          <ac:chgData name="Grace Sara Harwood" userId="8040452a-9bb2-4987-a8b1-529998cc30bd" providerId="ADAL" clId="{99BE82D3-9C5C-49DB-8837-9591C11B62D5}" dt="2021-10-02T01:10:55.140" v="345" actId="26606"/>
          <ac:spMkLst>
            <pc:docMk/>
            <pc:sldMk cId="4012427249" sldId="257"/>
            <ac:spMk id="36" creationId="{B3F59054-3394-4D87-8BD0-A28DCD47F1BC}"/>
          </ac:spMkLst>
        </pc:spChg>
        <pc:spChg chg="add del">
          <ac:chgData name="Grace Sara Harwood" userId="8040452a-9bb2-4987-a8b1-529998cc30bd" providerId="ADAL" clId="{99BE82D3-9C5C-49DB-8837-9591C11B62D5}" dt="2021-10-02T01:10:55.140" v="345" actId="26606"/>
          <ac:spMkLst>
            <pc:docMk/>
            <pc:sldMk cId="4012427249" sldId="257"/>
            <ac:spMk id="38" creationId="{2FE0ABA9-CAF1-4816-837D-5F28AAA08E0A}"/>
          </ac:spMkLst>
        </pc:spChg>
        <pc:spChg chg="add del">
          <ac:chgData name="Grace Sara Harwood" userId="8040452a-9bb2-4987-a8b1-529998cc30bd" providerId="ADAL" clId="{99BE82D3-9C5C-49DB-8837-9591C11B62D5}" dt="2021-10-02T01:10:55.140" v="345" actId="26606"/>
          <ac:spMkLst>
            <pc:docMk/>
            <pc:sldMk cId="4012427249" sldId="257"/>
            <ac:spMk id="40" creationId="{BC8B9C14-70F0-4F42-85FF-0DD3D5A585A5}"/>
          </ac:spMkLst>
        </pc:spChg>
        <pc:spChg chg="add del">
          <ac:chgData name="Grace Sara Harwood" userId="8040452a-9bb2-4987-a8b1-529998cc30bd" providerId="ADAL" clId="{99BE82D3-9C5C-49DB-8837-9591C11B62D5}" dt="2021-10-02T01:10:55.140" v="345" actId="26606"/>
          <ac:spMkLst>
            <pc:docMk/>
            <pc:sldMk cId="4012427249" sldId="257"/>
            <ac:spMk id="42" creationId="{98DE6C44-43F8-4DE4-AB81-66853FFEA09A}"/>
          </ac:spMkLst>
        </pc:spChg>
        <pc:spChg chg="add del">
          <ac:chgData name="Grace Sara Harwood" userId="8040452a-9bb2-4987-a8b1-529998cc30bd" providerId="ADAL" clId="{99BE82D3-9C5C-49DB-8837-9591C11B62D5}" dt="2021-10-02T01:10:55.140" v="345" actId="26606"/>
          <ac:spMkLst>
            <pc:docMk/>
            <pc:sldMk cId="4012427249" sldId="257"/>
            <ac:spMk id="44" creationId="{2409529B-9B56-4F10-BE4D-F934DB89E57E}"/>
          </ac:spMkLst>
        </pc:spChg>
        <pc:spChg chg="add del">
          <ac:chgData name="Grace Sara Harwood" userId="8040452a-9bb2-4987-a8b1-529998cc30bd" providerId="ADAL" clId="{99BE82D3-9C5C-49DB-8837-9591C11B62D5}" dt="2021-10-02T01:11:06.217" v="347" actId="26606"/>
          <ac:spMkLst>
            <pc:docMk/>
            <pc:sldMk cId="4012427249" sldId="257"/>
            <ac:spMk id="46" creationId="{114C78B5-EC6B-4A39-8860-705100867457}"/>
          </ac:spMkLst>
        </pc:spChg>
        <pc:spChg chg="add del">
          <ac:chgData name="Grace Sara Harwood" userId="8040452a-9bb2-4987-a8b1-529998cc30bd" providerId="ADAL" clId="{99BE82D3-9C5C-49DB-8837-9591C11B62D5}" dt="2021-10-02T01:11:36.517" v="349" actId="26606"/>
          <ac:spMkLst>
            <pc:docMk/>
            <pc:sldMk cId="4012427249" sldId="257"/>
            <ac:spMk id="50" creationId="{71A784BF-09DB-448D-99FC-B49DFC6605D5}"/>
          </ac:spMkLst>
        </pc:spChg>
        <pc:spChg chg="add del">
          <ac:chgData name="Grace Sara Harwood" userId="8040452a-9bb2-4987-a8b1-529998cc30bd" providerId="ADAL" clId="{99BE82D3-9C5C-49DB-8837-9591C11B62D5}" dt="2021-10-02T01:11:36.517" v="349" actId="26606"/>
          <ac:spMkLst>
            <pc:docMk/>
            <pc:sldMk cId="4012427249" sldId="257"/>
            <ac:spMk id="51" creationId="{917859B3-4C91-478D-929D-BB6433F90849}"/>
          </ac:spMkLst>
        </pc:spChg>
        <pc:spChg chg="add del">
          <ac:chgData name="Grace Sara Harwood" userId="8040452a-9bb2-4987-a8b1-529998cc30bd" providerId="ADAL" clId="{99BE82D3-9C5C-49DB-8837-9591C11B62D5}" dt="2021-10-02T01:11:36.517" v="349" actId="26606"/>
          <ac:spMkLst>
            <pc:docMk/>
            <pc:sldMk cId="4012427249" sldId="257"/>
            <ac:spMk id="52" creationId="{6283FBD2-A663-469F-855C-06D86E3C1161}"/>
          </ac:spMkLst>
        </pc:spChg>
        <pc:spChg chg="add del">
          <ac:chgData name="Grace Sara Harwood" userId="8040452a-9bb2-4987-a8b1-529998cc30bd" providerId="ADAL" clId="{99BE82D3-9C5C-49DB-8837-9591C11B62D5}" dt="2021-10-02T01:11:36.517" v="349" actId="26606"/>
          <ac:spMkLst>
            <pc:docMk/>
            <pc:sldMk cId="4012427249" sldId="257"/>
            <ac:spMk id="53" creationId="{8A1279FC-7441-4E55-B082-2774E6316482}"/>
          </ac:spMkLst>
        </pc:spChg>
        <pc:spChg chg="add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55" creationId="{59653884-08CE-4579-8A80-F00D55BF077F}"/>
          </ac:spMkLst>
        </pc:spChg>
        <pc:spChg chg="add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56" creationId="{720D4FAC-7B9A-4A4F-8E53-071522870B7B}"/>
          </ac:spMkLst>
        </pc:spChg>
        <pc:spChg chg="add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57" creationId="{EDD2A13B-608C-4BE1-AC1F-62B2DAF76BF7}"/>
          </ac:spMkLst>
        </pc:spChg>
        <pc:spChg chg="add">
          <ac:chgData name="Grace Sara Harwood" userId="8040452a-9bb2-4987-a8b1-529998cc30bd" providerId="ADAL" clId="{99BE82D3-9C5C-49DB-8837-9591C11B62D5}" dt="2021-10-02T01:11:36.533" v="350" actId="26606"/>
          <ac:spMkLst>
            <pc:docMk/>
            <pc:sldMk cId="4012427249" sldId="257"/>
            <ac:spMk id="58" creationId="{977038ED-F717-467A-8D75-D8441BB92668}"/>
          </ac:spMkLst>
        </pc:spChg>
        <pc:grpChg chg="add del">
          <ac:chgData name="Grace Sara Harwood" userId="8040452a-9bb2-4987-a8b1-529998cc30bd" providerId="ADAL" clId="{99BE82D3-9C5C-49DB-8837-9591C11B62D5}" dt="2021-10-02T01:11:06.217" v="347" actId="26606"/>
          <ac:grpSpMkLst>
            <pc:docMk/>
            <pc:sldMk cId="4012427249" sldId="257"/>
            <ac:grpSpMk id="47" creationId="{A50943B0-FDF7-4C2C-B784-9208C945A8C3}"/>
          </ac:grpSpMkLst>
        </pc:grpChg>
        <pc:picChg chg="add mod ord">
          <ac:chgData name="Grace Sara Harwood" userId="8040452a-9bb2-4987-a8b1-529998cc30bd" providerId="ADAL" clId="{99BE82D3-9C5C-49DB-8837-9591C11B62D5}" dt="2021-10-02T01:13:07.437" v="362" actId="208"/>
          <ac:picMkLst>
            <pc:docMk/>
            <pc:sldMk cId="4012427249" sldId="257"/>
            <ac:picMk id="6" creationId="{2D9E2038-1B33-473F-B21A-5C4081AEC912}"/>
          </ac:picMkLst>
        </pc:picChg>
        <pc:picChg chg="add mod ord modCrop">
          <ac:chgData name="Grace Sara Harwood" userId="8040452a-9bb2-4987-a8b1-529998cc30bd" providerId="ADAL" clId="{99BE82D3-9C5C-49DB-8837-9591C11B62D5}" dt="2021-10-02T01:16:47.979" v="437" actId="14100"/>
          <ac:picMkLst>
            <pc:docMk/>
            <pc:sldMk cId="4012427249" sldId="257"/>
            <ac:picMk id="8" creationId="{78166AEA-FFE7-4C56-950B-491337425DF8}"/>
          </ac:picMkLst>
        </pc:picChg>
        <pc:picChg chg="add mod ord modCrop">
          <ac:chgData name="Grace Sara Harwood" userId="8040452a-9bb2-4987-a8b1-529998cc30bd" providerId="ADAL" clId="{99BE82D3-9C5C-49DB-8837-9591C11B62D5}" dt="2021-10-02T01:12:46.814" v="357" actId="208"/>
          <ac:picMkLst>
            <pc:docMk/>
            <pc:sldMk cId="4012427249" sldId="257"/>
            <ac:picMk id="10" creationId="{D4C01847-6B01-40FC-AA4A-01A76979638D}"/>
          </ac:picMkLst>
        </pc:picChg>
      </pc:sldChg>
      <pc:sldChg chg="new del ord">
        <pc:chgData name="Grace Sara Harwood" userId="8040452a-9bb2-4987-a8b1-529998cc30bd" providerId="ADAL" clId="{99BE82D3-9C5C-49DB-8837-9591C11B62D5}" dt="2021-10-02T00:52:26.200" v="265" actId="2696"/>
        <pc:sldMkLst>
          <pc:docMk/>
          <pc:sldMk cId="3572688183" sldId="258"/>
        </pc:sldMkLst>
      </pc:sldChg>
      <pc:sldChg chg="addSp delSp modSp new mod setBg">
        <pc:chgData name="Grace Sara Harwood" userId="8040452a-9bb2-4987-a8b1-529998cc30bd" providerId="ADAL" clId="{99BE82D3-9C5C-49DB-8837-9591C11B62D5}" dt="2021-10-02T01:22:37.431" v="453" actId="207"/>
        <pc:sldMkLst>
          <pc:docMk/>
          <pc:sldMk cId="2968802731" sldId="259"/>
        </pc:sldMkLst>
        <pc:spChg chg="add mod">
          <ac:chgData name="Grace Sara Harwood" userId="8040452a-9bb2-4987-a8b1-529998cc30bd" providerId="ADAL" clId="{99BE82D3-9C5C-49DB-8837-9591C11B62D5}" dt="2021-10-02T01:22:37.431" v="453" actId="207"/>
          <ac:spMkLst>
            <pc:docMk/>
            <pc:sldMk cId="2968802731" sldId="259"/>
            <ac:spMk id="8" creationId="{A1507E67-297B-444C-A720-D9D22FC4DC09}"/>
          </ac:spMkLst>
        </pc:spChg>
        <pc:spChg chg="add">
          <ac:chgData name="Grace Sara Harwood" userId="8040452a-9bb2-4987-a8b1-529998cc30bd" providerId="ADAL" clId="{99BE82D3-9C5C-49DB-8837-9591C11B62D5}" dt="2021-10-02T00:50:07.489" v="238" actId="26606"/>
          <ac:spMkLst>
            <pc:docMk/>
            <pc:sldMk cId="2968802731" sldId="259"/>
            <ac:spMk id="12" creationId="{CFE55B3F-4634-4A41-B146-E6251581E807}"/>
          </ac:spMkLst>
        </pc:spChg>
        <pc:spChg chg="add">
          <ac:chgData name="Grace Sara Harwood" userId="8040452a-9bb2-4987-a8b1-529998cc30bd" providerId="ADAL" clId="{99BE82D3-9C5C-49DB-8837-9591C11B62D5}" dt="2021-10-02T00:50:07.489" v="238" actId="26606"/>
          <ac:spMkLst>
            <pc:docMk/>
            <pc:sldMk cId="2968802731" sldId="259"/>
            <ac:spMk id="14" creationId="{5CD271E5-55BF-4266-A3A7-CFCC30518840}"/>
          </ac:spMkLst>
        </pc:spChg>
        <pc:picChg chg="add del mod ord">
          <ac:chgData name="Grace Sara Harwood" userId="8040452a-9bb2-4987-a8b1-529998cc30bd" providerId="ADAL" clId="{99BE82D3-9C5C-49DB-8837-9591C11B62D5}" dt="2021-10-02T01:17:14.505" v="438" actId="478"/>
          <ac:picMkLst>
            <pc:docMk/>
            <pc:sldMk cId="2968802731" sldId="259"/>
            <ac:picMk id="3" creationId="{A08B0736-4CE2-4FD3-837A-16309D597E74}"/>
          </ac:picMkLst>
        </pc:picChg>
        <pc:picChg chg="add mod modCrop">
          <ac:chgData name="Grace Sara Harwood" userId="8040452a-9bb2-4987-a8b1-529998cc30bd" providerId="ADAL" clId="{99BE82D3-9C5C-49DB-8837-9591C11B62D5}" dt="2021-10-02T01:21:49.262" v="450" actId="732"/>
          <ac:picMkLst>
            <pc:docMk/>
            <pc:sldMk cId="2968802731" sldId="259"/>
            <ac:picMk id="5" creationId="{F515E458-60E9-4798-8853-C39280AEF9E4}"/>
          </ac:picMkLst>
        </pc:picChg>
        <pc:picChg chg="add mod modCrop">
          <ac:chgData name="Grace Sara Harwood" userId="8040452a-9bb2-4987-a8b1-529998cc30bd" providerId="ADAL" clId="{99BE82D3-9C5C-49DB-8837-9591C11B62D5}" dt="2021-10-02T01:21:59.916" v="452" actId="732"/>
          <ac:picMkLst>
            <pc:docMk/>
            <pc:sldMk cId="2968802731" sldId="259"/>
            <ac:picMk id="7" creationId="{B4FE81F0-1FAB-4192-8BA1-342FBD71A88B}"/>
          </ac:picMkLst>
        </pc:picChg>
        <pc:picChg chg="add mod modCrop">
          <ac:chgData name="Grace Sara Harwood" userId="8040452a-9bb2-4987-a8b1-529998cc30bd" providerId="ADAL" clId="{99BE82D3-9C5C-49DB-8837-9591C11B62D5}" dt="2021-10-02T01:21:34.509" v="448" actId="1076"/>
          <ac:picMkLst>
            <pc:docMk/>
            <pc:sldMk cId="2968802731" sldId="259"/>
            <ac:picMk id="10" creationId="{2A95F84C-AB96-4BDA-BCCD-AB14774A6A34}"/>
          </ac:picMkLst>
        </pc:picChg>
      </pc:sldChg>
      <pc:sldChg chg="addSp delSp modSp new mod setBg">
        <pc:chgData name="Grace Sara Harwood" userId="8040452a-9bb2-4987-a8b1-529998cc30bd" providerId="ADAL" clId="{99BE82D3-9C5C-49DB-8837-9591C11B62D5}" dt="2021-10-02T01:03:20.650" v="306" actId="1076"/>
        <pc:sldMkLst>
          <pc:docMk/>
          <pc:sldMk cId="480894721" sldId="260"/>
        </pc:sldMkLst>
        <pc:spChg chg="add mod">
          <ac:chgData name="Grace Sara Harwood" userId="8040452a-9bb2-4987-a8b1-529998cc30bd" providerId="ADAL" clId="{99BE82D3-9C5C-49DB-8837-9591C11B62D5}" dt="2021-10-02T01:03:20.650" v="306" actId="1076"/>
          <ac:spMkLst>
            <pc:docMk/>
            <pc:sldMk cId="480894721" sldId="260"/>
            <ac:spMk id="8" creationId="{8F7B4E7E-94BD-4A5C-B7F0-BCFD70F7AF27}"/>
          </ac:spMkLst>
        </pc:spChg>
        <pc:spChg chg="add del">
          <ac:chgData name="Grace Sara Harwood" userId="8040452a-9bb2-4987-a8b1-529998cc30bd" providerId="ADAL" clId="{99BE82D3-9C5C-49DB-8837-9591C11B62D5}" dt="2021-10-02T01:01:42.150" v="275" actId="26606"/>
          <ac:spMkLst>
            <pc:docMk/>
            <pc:sldMk cId="480894721" sldId="260"/>
            <ac:spMk id="12" creationId="{CFE55B3F-4634-4A41-B146-E6251581E807}"/>
          </ac:spMkLst>
        </pc:spChg>
        <pc:spChg chg="add del">
          <ac:chgData name="Grace Sara Harwood" userId="8040452a-9bb2-4987-a8b1-529998cc30bd" providerId="ADAL" clId="{99BE82D3-9C5C-49DB-8837-9591C11B62D5}" dt="2021-10-02T01:01:42.150" v="275" actId="26606"/>
          <ac:spMkLst>
            <pc:docMk/>
            <pc:sldMk cId="480894721" sldId="260"/>
            <ac:spMk id="14" creationId="{5CD271E5-55BF-4266-A3A7-CFCC30518840}"/>
          </ac:spMkLst>
        </pc:spChg>
        <pc:spChg chg="add del">
          <ac:chgData name="Grace Sara Harwood" userId="8040452a-9bb2-4987-a8b1-529998cc30bd" providerId="ADAL" clId="{99BE82D3-9C5C-49DB-8837-9591C11B62D5}" dt="2021-10-02T01:01:50.684" v="277" actId="26606"/>
          <ac:spMkLst>
            <pc:docMk/>
            <pc:sldMk cId="480894721" sldId="260"/>
            <ac:spMk id="16" creationId="{D2B82E2D-5822-450E-85CC-AE5EDD01ECD9}"/>
          </ac:spMkLst>
        </pc:spChg>
        <pc:spChg chg="add del">
          <ac:chgData name="Grace Sara Harwood" userId="8040452a-9bb2-4987-a8b1-529998cc30bd" providerId="ADAL" clId="{99BE82D3-9C5C-49DB-8837-9591C11B62D5}" dt="2021-10-02T01:01:52.419" v="279" actId="26606"/>
          <ac:spMkLst>
            <pc:docMk/>
            <pc:sldMk cId="480894721" sldId="260"/>
            <ac:spMk id="18" creationId="{CFE55B3F-4634-4A41-B146-E6251581E807}"/>
          </ac:spMkLst>
        </pc:spChg>
        <pc:spChg chg="add del">
          <ac:chgData name="Grace Sara Harwood" userId="8040452a-9bb2-4987-a8b1-529998cc30bd" providerId="ADAL" clId="{99BE82D3-9C5C-49DB-8837-9591C11B62D5}" dt="2021-10-02T01:01:52.419" v="279" actId="26606"/>
          <ac:spMkLst>
            <pc:docMk/>
            <pc:sldMk cId="480894721" sldId="260"/>
            <ac:spMk id="19" creationId="{5CD271E5-55BF-4266-A3A7-CFCC30518840}"/>
          </ac:spMkLst>
        </pc:spChg>
        <pc:spChg chg="add del">
          <ac:chgData name="Grace Sara Harwood" userId="8040452a-9bb2-4987-a8b1-529998cc30bd" providerId="ADAL" clId="{99BE82D3-9C5C-49DB-8837-9591C11B62D5}" dt="2021-10-02T01:01:59.222" v="281" actId="26606"/>
          <ac:spMkLst>
            <pc:docMk/>
            <pc:sldMk cId="480894721" sldId="260"/>
            <ac:spMk id="21" creationId="{4F7B9026-36AD-42E4-B172-8D68F3A339B4}"/>
          </ac:spMkLst>
        </pc:spChg>
        <pc:spChg chg="add">
          <ac:chgData name="Grace Sara Harwood" userId="8040452a-9bb2-4987-a8b1-529998cc30bd" providerId="ADAL" clId="{99BE82D3-9C5C-49DB-8837-9591C11B62D5}" dt="2021-10-02T01:01:59.222" v="282" actId="26606"/>
          <ac:spMkLst>
            <pc:docMk/>
            <pc:sldMk cId="480894721" sldId="260"/>
            <ac:spMk id="23" creationId="{D2B82E2D-5822-450E-85CC-AE5EDD01ECD9}"/>
          </ac:spMkLst>
        </pc:spChg>
        <pc:picChg chg="add mod ord">
          <ac:chgData name="Grace Sara Harwood" userId="8040452a-9bb2-4987-a8b1-529998cc30bd" providerId="ADAL" clId="{99BE82D3-9C5C-49DB-8837-9591C11B62D5}" dt="2021-10-02T01:01:59.222" v="282" actId="26606"/>
          <ac:picMkLst>
            <pc:docMk/>
            <pc:sldMk cId="480894721" sldId="260"/>
            <ac:picMk id="3" creationId="{8C26461E-5ACA-4FF2-964D-D515ADF57485}"/>
          </ac:picMkLst>
        </pc:picChg>
        <pc:picChg chg="add mod ord">
          <ac:chgData name="Grace Sara Harwood" userId="8040452a-9bb2-4987-a8b1-529998cc30bd" providerId="ADAL" clId="{99BE82D3-9C5C-49DB-8837-9591C11B62D5}" dt="2021-10-02T01:01:59.222" v="282" actId="26606"/>
          <ac:picMkLst>
            <pc:docMk/>
            <pc:sldMk cId="480894721" sldId="260"/>
            <ac:picMk id="5" creationId="{2FCF9BDB-154A-4A2C-8EE5-52C91F20BCC7}"/>
          </ac:picMkLst>
        </pc:picChg>
        <pc:picChg chg="add mod ord">
          <ac:chgData name="Grace Sara Harwood" userId="8040452a-9bb2-4987-a8b1-529998cc30bd" providerId="ADAL" clId="{99BE82D3-9C5C-49DB-8837-9591C11B62D5}" dt="2021-10-02T01:01:59.222" v="282" actId="26606"/>
          <ac:picMkLst>
            <pc:docMk/>
            <pc:sldMk cId="480894721" sldId="260"/>
            <ac:picMk id="7" creationId="{8156D28A-A728-4835-9951-47377A696EFA}"/>
          </ac:picMkLst>
        </pc:picChg>
      </pc:sldChg>
      <pc:sldChg chg="addSp delSp modSp new mod ord setBg">
        <pc:chgData name="Grace Sara Harwood" userId="8040452a-9bb2-4987-a8b1-529998cc30bd" providerId="ADAL" clId="{99BE82D3-9C5C-49DB-8837-9591C11B62D5}" dt="2021-10-02T03:00:31.563" v="789"/>
        <pc:sldMkLst>
          <pc:docMk/>
          <pc:sldMk cId="3957780973" sldId="261"/>
        </pc:sldMkLst>
        <pc:spChg chg="add del">
          <ac:chgData name="Grace Sara Harwood" userId="8040452a-9bb2-4987-a8b1-529998cc30bd" providerId="ADAL" clId="{99BE82D3-9C5C-49DB-8837-9591C11B62D5}" dt="2021-10-02T01:04:49.099" v="315" actId="26606"/>
          <ac:spMkLst>
            <pc:docMk/>
            <pc:sldMk cId="3957780973" sldId="261"/>
            <ac:spMk id="8" creationId="{B670DBD5-770C-4383-9F54-5B86E86BD5BB}"/>
          </ac:spMkLst>
        </pc:spChg>
        <pc:spChg chg="add del">
          <ac:chgData name="Grace Sara Harwood" userId="8040452a-9bb2-4987-a8b1-529998cc30bd" providerId="ADAL" clId="{99BE82D3-9C5C-49DB-8837-9591C11B62D5}" dt="2021-10-02T01:06:59.993" v="335" actId="26606"/>
          <ac:spMkLst>
            <pc:docMk/>
            <pc:sldMk cId="3957780973" sldId="261"/>
            <ac:spMk id="13" creationId="{11BE3FA7-0D70-4431-814F-D8C40576EA93}"/>
          </ac:spMkLst>
        </pc:spChg>
        <pc:spChg chg="add del">
          <ac:chgData name="Grace Sara Harwood" userId="8040452a-9bb2-4987-a8b1-529998cc30bd" providerId="ADAL" clId="{99BE82D3-9C5C-49DB-8837-9591C11B62D5}" dt="2021-10-02T01:06:37.658" v="328" actId="26606"/>
          <ac:spMkLst>
            <pc:docMk/>
            <pc:sldMk cId="3957780973" sldId="261"/>
            <ac:spMk id="18" creationId="{0205D939-00C4-4F2E-9797-3170DD040D90}"/>
          </ac:spMkLst>
        </pc:spChg>
        <pc:spChg chg="add del">
          <ac:chgData name="Grace Sara Harwood" userId="8040452a-9bb2-4987-a8b1-529998cc30bd" providerId="ADAL" clId="{99BE82D3-9C5C-49DB-8837-9591C11B62D5}" dt="2021-10-02T01:06:37.658" v="328" actId="26606"/>
          <ac:spMkLst>
            <pc:docMk/>
            <pc:sldMk cId="3957780973" sldId="261"/>
            <ac:spMk id="20" creationId="{38EE4E44-1403-472B-8C01-D354CB8F5AE7}"/>
          </ac:spMkLst>
        </pc:spChg>
        <pc:spChg chg="add del">
          <ac:chgData name="Grace Sara Harwood" userId="8040452a-9bb2-4987-a8b1-529998cc30bd" providerId="ADAL" clId="{99BE82D3-9C5C-49DB-8837-9591C11B62D5}" dt="2021-10-02T01:06:37.658" v="328" actId="26606"/>
          <ac:spMkLst>
            <pc:docMk/>
            <pc:sldMk cId="3957780973" sldId="261"/>
            <ac:spMk id="22" creationId="{583CCE40-4C5F-42D3-86D9-7892AD1E98E3}"/>
          </ac:spMkLst>
        </pc:spChg>
        <pc:spChg chg="add del">
          <ac:chgData name="Grace Sara Harwood" userId="8040452a-9bb2-4987-a8b1-529998cc30bd" providerId="ADAL" clId="{99BE82D3-9C5C-49DB-8837-9591C11B62D5}" dt="2021-10-02T01:06:44.471" v="330" actId="26606"/>
          <ac:spMkLst>
            <pc:docMk/>
            <pc:sldMk cId="3957780973" sldId="261"/>
            <ac:spMk id="24" creationId="{D99D2C73-08B0-4F6B-A8E9-4651E6BDBE48}"/>
          </ac:spMkLst>
        </pc:spChg>
        <pc:spChg chg="add del">
          <ac:chgData name="Grace Sara Harwood" userId="8040452a-9bb2-4987-a8b1-529998cc30bd" providerId="ADAL" clId="{99BE82D3-9C5C-49DB-8837-9591C11B62D5}" dt="2021-10-02T01:06:44.471" v="330" actId="26606"/>
          <ac:spMkLst>
            <pc:docMk/>
            <pc:sldMk cId="3957780973" sldId="261"/>
            <ac:spMk id="25" creationId="{968DB88C-7EF2-487C-85D1-848F61F13E3F}"/>
          </ac:spMkLst>
        </pc:spChg>
        <pc:spChg chg="add del">
          <ac:chgData name="Grace Sara Harwood" userId="8040452a-9bb2-4987-a8b1-529998cc30bd" providerId="ADAL" clId="{99BE82D3-9C5C-49DB-8837-9591C11B62D5}" dt="2021-10-02T01:06:52.325" v="332" actId="26606"/>
          <ac:spMkLst>
            <pc:docMk/>
            <pc:sldMk cId="3957780973" sldId="261"/>
            <ac:spMk id="27" creationId="{99D1FD2A-2BBA-4B7A-80E4-09314FE251FE}"/>
          </ac:spMkLst>
        </pc:spChg>
        <pc:spChg chg="add del">
          <ac:chgData name="Grace Sara Harwood" userId="8040452a-9bb2-4987-a8b1-529998cc30bd" providerId="ADAL" clId="{99BE82D3-9C5C-49DB-8837-9591C11B62D5}" dt="2021-10-02T01:06:59.989" v="334" actId="26606"/>
          <ac:spMkLst>
            <pc:docMk/>
            <pc:sldMk cId="3957780973" sldId="261"/>
            <ac:spMk id="29" creationId="{D99D2C73-08B0-4F6B-A8E9-4651E6BDBE48}"/>
          </ac:spMkLst>
        </pc:spChg>
        <pc:spChg chg="add del">
          <ac:chgData name="Grace Sara Harwood" userId="8040452a-9bb2-4987-a8b1-529998cc30bd" providerId="ADAL" clId="{99BE82D3-9C5C-49DB-8837-9591C11B62D5}" dt="2021-10-02T01:06:59.989" v="334" actId="26606"/>
          <ac:spMkLst>
            <pc:docMk/>
            <pc:sldMk cId="3957780973" sldId="261"/>
            <ac:spMk id="30" creationId="{968DB88C-7EF2-487C-85D1-848F61F13E3F}"/>
          </ac:spMkLst>
        </pc:spChg>
        <pc:spChg chg="add del">
          <ac:chgData name="Grace Sara Harwood" userId="8040452a-9bb2-4987-a8b1-529998cc30bd" providerId="ADAL" clId="{99BE82D3-9C5C-49DB-8837-9591C11B62D5}" dt="2021-10-02T02:36:57.590" v="629" actId="26606"/>
          <ac:spMkLst>
            <pc:docMk/>
            <pc:sldMk cId="3957780973" sldId="261"/>
            <ac:spMk id="32" creationId="{0205D939-00C4-4F2E-9797-3170DD040D90}"/>
          </ac:spMkLst>
        </pc:spChg>
        <pc:spChg chg="add del">
          <ac:chgData name="Grace Sara Harwood" userId="8040452a-9bb2-4987-a8b1-529998cc30bd" providerId="ADAL" clId="{99BE82D3-9C5C-49DB-8837-9591C11B62D5}" dt="2021-10-02T02:36:57.590" v="629" actId="26606"/>
          <ac:spMkLst>
            <pc:docMk/>
            <pc:sldMk cId="3957780973" sldId="261"/>
            <ac:spMk id="33" creationId="{38EE4E44-1403-472B-8C01-D354CB8F5AE7}"/>
          </ac:spMkLst>
        </pc:spChg>
        <pc:spChg chg="add del">
          <ac:chgData name="Grace Sara Harwood" userId="8040452a-9bb2-4987-a8b1-529998cc30bd" providerId="ADAL" clId="{99BE82D3-9C5C-49DB-8837-9591C11B62D5}" dt="2021-10-02T02:36:57.590" v="629" actId="26606"/>
          <ac:spMkLst>
            <pc:docMk/>
            <pc:sldMk cId="3957780973" sldId="261"/>
            <ac:spMk id="34" creationId="{583CCE40-4C5F-42D3-86D9-7892AD1E98E3}"/>
          </ac:spMkLst>
        </pc:spChg>
        <pc:spChg chg="add del">
          <ac:chgData name="Grace Sara Harwood" userId="8040452a-9bb2-4987-a8b1-529998cc30bd" providerId="ADAL" clId="{99BE82D3-9C5C-49DB-8837-9591C11B62D5}" dt="2021-10-02T02:36:57.586" v="628" actId="26606"/>
          <ac:spMkLst>
            <pc:docMk/>
            <pc:sldMk cId="3957780973" sldId="261"/>
            <ac:spMk id="39" creationId="{5F9CFCE6-877F-4858-B8BD-2C52CA8AFBC4}"/>
          </ac:spMkLst>
        </pc:spChg>
        <pc:spChg chg="add del">
          <ac:chgData name="Grace Sara Harwood" userId="8040452a-9bb2-4987-a8b1-529998cc30bd" providerId="ADAL" clId="{99BE82D3-9C5C-49DB-8837-9591C11B62D5}" dt="2021-10-02T02:36:57.586" v="628" actId="26606"/>
          <ac:spMkLst>
            <pc:docMk/>
            <pc:sldMk cId="3957780973" sldId="261"/>
            <ac:spMk id="41" creationId="{8213F8A0-12AE-4514-8372-0DD766EC28EE}"/>
          </ac:spMkLst>
        </pc:spChg>
        <pc:spChg chg="add del">
          <ac:chgData name="Grace Sara Harwood" userId="8040452a-9bb2-4987-a8b1-529998cc30bd" providerId="ADAL" clId="{99BE82D3-9C5C-49DB-8837-9591C11B62D5}" dt="2021-10-02T02:36:57.586" v="628" actId="26606"/>
          <ac:spMkLst>
            <pc:docMk/>
            <pc:sldMk cId="3957780973" sldId="261"/>
            <ac:spMk id="43" creationId="{9EFF17D4-9A8C-4CE5-B096-D8CCD4400437}"/>
          </ac:spMkLst>
        </pc:spChg>
        <pc:spChg chg="add">
          <ac:chgData name="Grace Sara Harwood" userId="8040452a-9bb2-4987-a8b1-529998cc30bd" providerId="ADAL" clId="{99BE82D3-9C5C-49DB-8837-9591C11B62D5}" dt="2021-10-02T02:36:57.590" v="629" actId="26606"/>
          <ac:spMkLst>
            <pc:docMk/>
            <pc:sldMk cId="3957780973" sldId="261"/>
            <ac:spMk id="45" creationId="{0205D939-00C4-4F2E-9797-3170DD040D90}"/>
          </ac:spMkLst>
        </pc:spChg>
        <pc:spChg chg="add">
          <ac:chgData name="Grace Sara Harwood" userId="8040452a-9bb2-4987-a8b1-529998cc30bd" providerId="ADAL" clId="{99BE82D3-9C5C-49DB-8837-9591C11B62D5}" dt="2021-10-02T02:36:57.590" v="629" actId="26606"/>
          <ac:spMkLst>
            <pc:docMk/>
            <pc:sldMk cId="3957780973" sldId="261"/>
            <ac:spMk id="46" creationId="{38EE4E44-1403-472B-8C01-D354CB8F5AE7}"/>
          </ac:spMkLst>
        </pc:spChg>
        <pc:spChg chg="add">
          <ac:chgData name="Grace Sara Harwood" userId="8040452a-9bb2-4987-a8b1-529998cc30bd" providerId="ADAL" clId="{99BE82D3-9C5C-49DB-8837-9591C11B62D5}" dt="2021-10-02T02:36:57.590" v="629" actId="26606"/>
          <ac:spMkLst>
            <pc:docMk/>
            <pc:sldMk cId="3957780973" sldId="261"/>
            <ac:spMk id="47" creationId="{583CCE40-4C5F-42D3-86D9-7892AD1E98E3}"/>
          </ac:spMkLst>
        </pc:spChg>
        <pc:picChg chg="add mod ord">
          <ac:chgData name="Grace Sara Harwood" userId="8040452a-9bb2-4987-a8b1-529998cc30bd" providerId="ADAL" clId="{99BE82D3-9C5C-49DB-8837-9591C11B62D5}" dt="2021-10-02T01:06:59.993" v="335" actId="26606"/>
          <ac:picMkLst>
            <pc:docMk/>
            <pc:sldMk cId="3957780973" sldId="261"/>
            <ac:picMk id="3" creationId="{FD3B3A4F-0DCA-410D-9BA9-F3E42CAD2445}"/>
          </ac:picMkLst>
        </pc:picChg>
        <pc:picChg chg="add del mod">
          <ac:chgData name="Grace Sara Harwood" userId="8040452a-9bb2-4987-a8b1-529998cc30bd" providerId="ADAL" clId="{99BE82D3-9C5C-49DB-8837-9591C11B62D5}" dt="2021-10-02T01:05:44.887" v="318" actId="478"/>
          <ac:picMkLst>
            <pc:docMk/>
            <pc:sldMk cId="3957780973" sldId="261"/>
            <ac:picMk id="5" creationId="{5AD44F2C-DA8C-4CCD-8E7D-1A26F77AC38D}"/>
          </ac:picMkLst>
        </pc:picChg>
        <pc:picChg chg="add mod modCrop">
          <ac:chgData name="Grace Sara Harwood" userId="8040452a-9bb2-4987-a8b1-529998cc30bd" providerId="ADAL" clId="{99BE82D3-9C5C-49DB-8837-9591C11B62D5}" dt="2021-10-02T01:06:59.993" v="335" actId="26606"/>
          <ac:picMkLst>
            <pc:docMk/>
            <pc:sldMk cId="3957780973" sldId="261"/>
            <ac:picMk id="7" creationId="{05FA740F-0FA5-4AE1-8A36-0FDD73B42011}"/>
          </ac:picMkLst>
        </pc:picChg>
      </pc:sldChg>
      <pc:sldChg chg="addSp delSp modSp new mod ord setBg setClrOvrMap">
        <pc:chgData name="Grace Sara Harwood" userId="8040452a-9bb2-4987-a8b1-529998cc30bd" providerId="ADAL" clId="{99BE82D3-9C5C-49DB-8837-9591C11B62D5}" dt="2021-10-02T03:00:40.022" v="791"/>
        <pc:sldMkLst>
          <pc:docMk/>
          <pc:sldMk cId="3216955011" sldId="262"/>
        </pc:sldMkLst>
        <pc:spChg chg="add del">
          <ac:chgData name="Grace Sara Harwood" userId="8040452a-9bb2-4987-a8b1-529998cc30bd" providerId="ADAL" clId="{99BE82D3-9C5C-49DB-8837-9591C11B62D5}" dt="2021-10-02T02:09:03.170" v="468" actId="26606"/>
          <ac:spMkLst>
            <pc:docMk/>
            <pc:sldMk cId="3216955011" sldId="262"/>
            <ac:spMk id="14" creationId="{B96FC576-AE30-4C09-A12C-0582F2A6A067}"/>
          </ac:spMkLst>
        </pc:spChg>
        <pc:spChg chg="add del">
          <ac:chgData name="Grace Sara Harwood" userId="8040452a-9bb2-4987-a8b1-529998cc30bd" providerId="ADAL" clId="{99BE82D3-9C5C-49DB-8837-9591C11B62D5}" dt="2021-10-02T02:09:05.840" v="470" actId="26606"/>
          <ac:spMkLst>
            <pc:docMk/>
            <pc:sldMk cId="3216955011" sldId="262"/>
            <ac:spMk id="16" creationId="{BA26CED2-CFE9-4F89-BF55-308765CBA4C9}"/>
          </ac:spMkLst>
        </pc:spChg>
        <pc:spChg chg="add del">
          <ac:chgData name="Grace Sara Harwood" userId="8040452a-9bb2-4987-a8b1-529998cc30bd" providerId="ADAL" clId="{99BE82D3-9C5C-49DB-8837-9591C11B62D5}" dt="2021-10-02T02:09:05.840" v="470" actId="26606"/>
          <ac:spMkLst>
            <pc:docMk/>
            <pc:sldMk cId="3216955011" sldId="262"/>
            <ac:spMk id="17" creationId="{1B5D14DD-7136-40A9-87AD-4D2286C0BA32}"/>
          </ac:spMkLst>
        </pc:spChg>
        <pc:spChg chg="add del">
          <ac:chgData name="Grace Sara Harwood" userId="8040452a-9bb2-4987-a8b1-529998cc30bd" providerId="ADAL" clId="{99BE82D3-9C5C-49DB-8837-9591C11B62D5}" dt="2021-10-02T02:09:08.162" v="472" actId="26606"/>
          <ac:spMkLst>
            <pc:docMk/>
            <pc:sldMk cId="3216955011" sldId="262"/>
            <ac:spMk id="19" creationId="{BF494AE6-A88C-448B-B1B7-80259E6F4FE0}"/>
          </ac:spMkLst>
        </pc:spChg>
        <pc:spChg chg="add del">
          <ac:chgData name="Grace Sara Harwood" userId="8040452a-9bb2-4987-a8b1-529998cc30bd" providerId="ADAL" clId="{99BE82D3-9C5C-49DB-8837-9591C11B62D5}" dt="2021-10-02T02:09:19.702" v="474" actId="26606"/>
          <ac:spMkLst>
            <pc:docMk/>
            <pc:sldMk cId="3216955011" sldId="262"/>
            <ac:spMk id="21" creationId="{25414FA1-2D4C-41DB-83DE-4F3E38C10A63}"/>
          </ac:spMkLst>
        </pc:spChg>
        <pc:spChg chg="add del">
          <ac:chgData name="Grace Sara Harwood" userId="8040452a-9bb2-4987-a8b1-529998cc30bd" providerId="ADAL" clId="{99BE82D3-9C5C-49DB-8837-9591C11B62D5}" dt="2021-10-02T02:09:37.620" v="481" actId="26606"/>
          <ac:spMkLst>
            <pc:docMk/>
            <pc:sldMk cId="3216955011" sldId="262"/>
            <ac:spMk id="23" creationId="{B78EDDD3-C548-48EF-B3CA-B290B17192AB}"/>
          </ac:spMkLst>
        </pc:spChg>
        <pc:spChg chg="add del">
          <ac:chgData name="Grace Sara Harwood" userId="8040452a-9bb2-4987-a8b1-529998cc30bd" providerId="ADAL" clId="{99BE82D3-9C5C-49DB-8837-9591C11B62D5}" dt="2021-10-02T02:09:33.412" v="478" actId="26606"/>
          <ac:spMkLst>
            <pc:docMk/>
            <pc:sldMk cId="3216955011" sldId="262"/>
            <ac:spMk id="28" creationId="{262ABC4B-37D8-4218-BDD8-6DF6A00C0C80}"/>
          </ac:spMkLst>
        </pc:spChg>
        <pc:spChg chg="add del">
          <ac:chgData name="Grace Sara Harwood" userId="8040452a-9bb2-4987-a8b1-529998cc30bd" providerId="ADAL" clId="{99BE82D3-9C5C-49DB-8837-9591C11B62D5}" dt="2021-10-02T02:09:37.604" v="480" actId="26606"/>
          <ac:spMkLst>
            <pc:docMk/>
            <pc:sldMk cId="3216955011" sldId="262"/>
            <ac:spMk id="30" creationId="{AFA31FBE-7948-4384-B68A-75DEFDC4955A}"/>
          </ac:spMkLst>
        </pc:spChg>
        <pc:spChg chg="add del">
          <ac:chgData name="Grace Sara Harwood" userId="8040452a-9bb2-4987-a8b1-529998cc30bd" providerId="ADAL" clId="{99BE82D3-9C5C-49DB-8837-9591C11B62D5}" dt="2021-10-02T02:09:37.604" v="480" actId="26606"/>
          <ac:spMkLst>
            <pc:docMk/>
            <pc:sldMk cId="3216955011" sldId="262"/>
            <ac:spMk id="31" creationId="{19E301E5-1206-47D0-9CDF-72583D739089}"/>
          </ac:spMkLst>
        </pc:spChg>
        <pc:spChg chg="add">
          <ac:chgData name="Grace Sara Harwood" userId="8040452a-9bb2-4987-a8b1-529998cc30bd" providerId="ADAL" clId="{99BE82D3-9C5C-49DB-8837-9591C11B62D5}" dt="2021-10-02T02:09:37.620" v="481" actId="26606"/>
          <ac:spMkLst>
            <pc:docMk/>
            <pc:sldMk cId="3216955011" sldId="262"/>
            <ac:spMk id="33" creationId="{6C2997EE-0889-44C3-AC0D-18F26AC9AAAB}"/>
          </ac:spMkLst>
        </pc:spChg>
        <pc:picChg chg="add del mod ord">
          <ac:chgData name="Grace Sara Harwood" userId="8040452a-9bb2-4987-a8b1-529998cc30bd" providerId="ADAL" clId="{99BE82D3-9C5C-49DB-8837-9591C11B62D5}" dt="2021-10-02T02:09:27.567" v="476" actId="478"/>
          <ac:picMkLst>
            <pc:docMk/>
            <pc:sldMk cId="3216955011" sldId="262"/>
            <ac:picMk id="3" creationId="{9EFF70AA-885E-4925-931A-D53A91A2AA39}"/>
          </ac:picMkLst>
        </pc:picChg>
        <pc:picChg chg="add mod ord">
          <ac:chgData name="Grace Sara Harwood" userId="8040452a-9bb2-4987-a8b1-529998cc30bd" providerId="ADAL" clId="{99BE82D3-9C5C-49DB-8837-9591C11B62D5}" dt="2021-10-02T02:09:37.620" v="481" actId="26606"/>
          <ac:picMkLst>
            <pc:docMk/>
            <pc:sldMk cId="3216955011" sldId="262"/>
            <ac:picMk id="5" creationId="{2D28FBD8-68BE-47DA-AAAA-4B6DADA74F9B}"/>
          </ac:picMkLst>
        </pc:picChg>
        <pc:picChg chg="add mod ord">
          <ac:chgData name="Grace Sara Harwood" userId="8040452a-9bb2-4987-a8b1-529998cc30bd" providerId="ADAL" clId="{99BE82D3-9C5C-49DB-8837-9591C11B62D5}" dt="2021-10-02T02:09:37.620" v="481" actId="26606"/>
          <ac:picMkLst>
            <pc:docMk/>
            <pc:sldMk cId="3216955011" sldId="262"/>
            <ac:picMk id="7" creationId="{BB616099-3BEC-4163-9977-F94F44C56532}"/>
          </ac:picMkLst>
        </pc:picChg>
        <pc:picChg chg="add mod ord">
          <ac:chgData name="Grace Sara Harwood" userId="8040452a-9bb2-4987-a8b1-529998cc30bd" providerId="ADAL" clId="{99BE82D3-9C5C-49DB-8837-9591C11B62D5}" dt="2021-10-02T02:09:37.620" v="481" actId="26606"/>
          <ac:picMkLst>
            <pc:docMk/>
            <pc:sldMk cId="3216955011" sldId="262"/>
            <ac:picMk id="9" creationId="{D5F1BA23-DB6A-43D3-B56D-3E48E1B4F637}"/>
          </ac:picMkLst>
        </pc:picChg>
      </pc:sldChg>
      <pc:sldChg chg="addSp delSp modSp new mod setBg">
        <pc:chgData name="Grace Sara Harwood" userId="8040452a-9bb2-4987-a8b1-529998cc30bd" providerId="ADAL" clId="{99BE82D3-9C5C-49DB-8837-9591C11B62D5}" dt="2021-10-02T02:45:11.992" v="712" actId="26606"/>
        <pc:sldMkLst>
          <pc:docMk/>
          <pc:sldMk cId="765958217" sldId="263"/>
        </pc:sldMkLst>
        <pc:spChg chg="add">
          <ac:chgData name="Grace Sara Harwood" userId="8040452a-9bb2-4987-a8b1-529998cc30bd" providerId="ADAL" clId="{99BE82D3-9C5C-49DB-8837-9591C11B62D5}" dt="2021-10-02T02:45:11.992" v="712" actId="26606"/>
          <ac:spMkLst>
            <pc:docMk/>
            <pc:sldMk cId="765958217" sldId="263"/>
            <ac:spMk id="11" creationId="{799448F2-0E5B-42DA-B2D1-11A14E947BD4}"/>
          </ac:spMkLst>
        </pc:spChg>
        <pc:spChg chg="add">
          <ac:chgData name="Grace Sara Harwood" userId="8040452a-9bb2-4987-a8b1-529998cc30bd" providerId="ADAL" clId="{99BE82D3-9C5C-49DB-8837-9591C11B62D5}" dt="2021-10-02T02:45:11.992" v="712" actId="26606"/>
          <ac:spMkLst>
            <pc:docMk/>
            <pc:sldMk cId="765958217" sldId="263"/>
            <ac:spMk id="12" creationId="{4E8A7552-20E1-4F34-ADAB-C1DB6634D47E}"/>
          </ac:spMkLst>
        </pc:spChg>
        <pc:spChg chg="add del">
          <ac:chgData name="Grace Sara Harwood" userId="8040452a-9bb2-4987-a8b1-529998cc30bd" providerId="ADAL" clId="{99BE82D3-9C5C-49DB-8837-9591C11B62D5}" dt="2021-10-02T02:44:26.706" v="698" actId="26606"/>
          <ac:spMkLst>
            <pc:docMk/>
            <pc:sldMk cId="765958217" sldId="263"/>
            <ac:spMk id="14" creationId="{6C2997EE-0889-44C3-AC0D-18F26AC9AAAB}"/>
          </ac:spMkLst>
        </pc:spChg>
        <pc:spChg chg="add del">
          <ac:chgData name="Grace Sara Harwood" userId="8040452a-9bb2-4987-a8b1-529998cc30bd" providerId="ADAL" clId="{99BE82D3-9C5C-49DB-8837-9591C11B62D5}" dt="2021-10-02T02:44:33.922" v="700" actId="26606"/>
          <ac:spMkLst>
            <pc:docMk/>
            <pc:sldMk cId="765958217" sldId="263"/>
            <ac:spMk id="16" creationId="{42A4FC2C-047E-45A5-965D-8E1E3BF09BC6}"/>
          </ac:spMkLst>
        </pc:spChg>
        <pc:spChg chg="add del">
          <ac:chgData name="Grace Sara Harwood" userId="8040452a-9bb2-4987-a8b1-529998cc30bd" providerId="ADAL" clId="{99BE82D3-9C5C-49DB-8837-9591C11B62D5}" dt="2021-10-02T02:44:36.682" v="702" actId="26606"/>
          <ac:spMkLst>
            <pc:docMk/>
            <pc:sldMk cId="765958217" sldId="263"/>
            <ac:spMk id="18" creationId="{262ABC4B-37D8-4218-BDD8-6DF6A00C0C80}"/>
          </ac:spMkLst>
        </pc:spChg>
        <pc:spChg chg="add del">
          <ac:chgData name="Grace Sara Harwood" userId="8040452a-9bb2-4987-a8b1-529998cc30bd" providerId="ADAL" clId="{99BE82D3-9C5C-49DB-8837-9591C11B62D5}" dt="2021-10-02T02:44:39.585" v="704" actId="26606"/>
          <ac:spMkLst>
            <pc:docMk/>
            <pc:sldMk cId="765958217" sldId="263"/>
            <ac:spMk id="20" creationId="{FABB624F-BF77-4AE1-B71D-2D681D4731B8}"/>
          </ac:spMkLst>
        </pc:spChg>
        <pc:spChg chg="add del">
          <ac:chgData name="Grace Sara Harwood" userId="8040452a-9bb2-4987-a8b1-529998cc30bd" providerId="ADAL" clId="{99BE82D3-9C5C-49DB-8837-9591C11B62D5}" dt="2021-10-02T02:44:50.905" v="706" actId="26606"/>
          <ac:spMkLst>
            <pc:docMk/>
            <pc:sldMk cId="765958217" sldId="263"/>
            <ac:spMk id="22" creationId="{AA3CC463-F933-4AC4-86E1-5AC14B0C3163}"/>
          </ac:spMkLst>
        </pc:spChg>
        <pc:spChg chg="add del">
          <ac:chgData name="Grace Sara Harwood" userId="8040452a-9bb2-4987-a8b1-529998cc30bd" providerId="ADAL" clId="{99BE82D3-9C5C-49DB-8837-9591C11B62D5}" dt="2021-10-02T02:44:50.905" v="706" actId="26606"/>
          <ac:spMkLst>
            <pc:docMk/>
            <pc:sldMk cId="765958217" sldId="263"/>
            <ac:spMk id="23" creationId="{6025D2DB-A12A-44DB-B00E-F4D622329EDD}"/>
          </ac:spMkLst>
        </pc:spChg>
        <pc:spChg chg="add del">
          <ac:chgData name="Grace Sara Harwood" userId="8040452a-9bb2-4987-a8b1-529998cc30bd" providerId="ADAL" clId="{99BE82D3-9C5C-49DB-8837-9591C11B62D5}" dt="2021-10-02T02:44:50.905" v="706" actId="26606"/>
          <ac:spMkLst>
            <pc:docMk/>
            <pc:sldMk cId="765958217" sldId="263"/>
            <ac:spMk id="24" creationId="{CE7E7877-F64E-4EEA-B778-138031EFF874}"/>
          </ac:spMkLst>
        </pc:spChg>
        <pc:spChg chg="add del">
          <ac:chgData name="Grace Sara Harwood" userId="8040452a-9bb2-4987-a8b1-529998cc30bd" providerId="ADAL" clId="{99BE82D3-9C5C-49DB-8837-9591C11B62D5}" dt="2021-10-02T02:44:50.905" v="706" actId="26606"/>
          <ac:spMkLst>
            <pc:docMk/>
            <pc:sldMk cId="765958217" sldId="263"/>
            <ac:spMk id="25" creationId="{7DD6C4F3-70FD-4F13-919C-702EE4886499}"/>
          </ac:spMkLst>
        </pc:spChg>
        <pc:spChg chg="add del">
          <ac:chgData name="Grace Sara Harwood" userId="8040452a-9bb2-4987-a8b1-529998cc30bd" providerId="ADAL" clId="{99BE82D3-9C5C-49DB-8837-9591C11B62D5}" dt="2021-10-02T02:44:59.809" v="708" actId="26606"/>
          <ac:spMkLst>
            <pc:docMk/>
            <pc:sldMk cId="765958217" sldId="263"/>
            <ac:spMk id="27" creationId="{6C2997EE-0889-44C3-AC0D-18F26AC9AAAB}"/>
          </ac:spMkLst>
        </pc:spChg>
        <pc:picChg chg="add mod ord">
          <ac:chgData name="Grace Sara Harwood" userId="8040452a-9bb2-4987-a8b1-529998cc30bd" providerId="ADAL" clId="{99BE82D3-9C5C-49DB-8837-9591C11B62D5}" dt="2021-10-02T02:45:11.992" v="712" actId="26606"/>
          <ac:picMkLst>
            <pc:docMk/>
            <pc:sldMk cId="765958217" sldId="263"/>
            <ac:picMk id="3" creationId="{49068A36-86DA-43A7-896A-5926360B1A50}"/>
          </ac:picMkLst>
        </pc:picChg>
        <pc:picChg chg="add del mod">
          <ac:chgData name="Grace Sara Harwood" userId="8040452a-9bb2-4987-a8b1-529998cc30bd" providerId="ADAL" clId="{99BE82D3-9C5C-49DB-8837-9591C11B62D5}" dt="2021-10-02T02:45:09.022" v="711" actId="478"/>
          <ac:picMkLst>
            <pc:docMk/>
            <pc:sldMk cId="765958217" sldId="263"/>
            <ac:picMk id="5" creationId="{42B71542-9C99-4AF3-B0A6-033DEC694ABF}"/>
          </ac:picMkLst>
        </pc:picChg>
        <pc:picChg chg="add mod ord">
          <ac:chgData name="Grace Sara Harwood" userId="8040452a-9bb2-4987-a8b1-529998cc30bd" providerId="ADAL" clId="{99BE82D3-9C5C-49DB-8837-9591C11B62D5}" dt="2021-10-02T02:45:11.992" v="712" actId="26606"/>
          <ac:picMkLst>
            <pc:docMk/>
            <pc:sldMk cId="765958217" sldId="263"/>
            <ac:picMk id="7" creationId="{DC402ADD-8825-43CC-A144-7CE6103DA0EF}"/>
          </ac:picMkLst>
        </pc:picChg>
        <pc:picChg chg="add mod ord modCrop">
          <ac:chgData name="Grace Sara Harwood" userId="8040452a-9bb2-4987-a8b1-529998cc30bd" providerId="ADAL" clId="{99BE82D3-9C5C-49DB-8837-9591C11B62D5}" dt="2021-10-02T02:45:11.992" v="712" actId="26606"/>
          <ac:picMkLst>
            <pc:docMk/>
            <pc:sldMk cId="765958217" sldId="263"/>
            <ac:picMk id="9" creationId="{F09CDA2B-976C-486C-A6C5-69D9FA57B980}"/>
          </ac:picMkLst>
        </pc:picChg>
      </pc:sldChg>
      <pc:sldChg chg="new del">
        <pc:chgData name="Grace Sara Harwood" userId="8040452a-9bb2-4987-a8b1-529998cc30bd" providerId="ADAL" clId="{99BE82D3-9C5C-49DB-8837-9591C11B62D5}" dt="2021-10-02T02:35:11.616" v="607" actId="2696"/>
        <pc:sldMkLst>
          <pc:docMk/>
          <pc:sldMk cId="781934932" sldId="263"/>
        </pc:sldMkLst>
      </pc:sldChg>
      <pc:sldChg chg="addSp delSp modSp new del mod setBg">
        <pc:chgData name="Grace Sara Harwood" userId="8040452a-9bb2-4987-a8b1-529998cc30bd" providerId="ADAL" clId="{99BE82D3-9C5C-49DB-8837-9591C11B62D5}" dt="2021-10-02T02:34:51.615" v="605" actId="2696"/>
        <pc:sldMkLst>
          <pc:docMk/>
          <pc:sldMk cId="1950146735" sldId="263"/>
        </pc:sldMkLst>
        <pc:spChg chg="add del">
          <ac:chgData name="Grace Sara Harwood" userId="8040452a-9bb2-4987-a8b1-529998cc30bd" providerId="ADAL" clId="{99BE82D3-9C5C-49DB-8837-9591C11B62D5}" dt="2021-10-02T02:22:33.453" v="496" actId="26606"/>
          <ac:spMkLst>
            <pc:docMk/>
            <pc:sldMk cId="1950146735" sldId="263"/>
            <ac:spMk id="12" creationId="{4F7B9026-36AD-42E4-B172-8D68F3A339B4}"/>
          </ac:spMkLst>
        </pc:spChg>
        <pc:spChg chg="add">
          <ac:chgData name="Grace Sara Harwood" userId="8040452a-9bb2-4987-a8b1-529998cc30bd" providerId="ADAL" clId="{99BE82D3-9C5C-49DB-8837-9591C11B62D5}" dt="2021-10-02T02:33:10.710" v="548" actId="26606"/>
          <ac:spMkLst>
            <pc:docMk/>
            <pc:sldMk cId="1950146735" sldId="263"/>
            <ac:spMk id="14" creationId="{5F9CFCE6-877F-4858-B8BD-2C52CA8AFBC4}"/>
          </ac:spMkLst>
        </pc:spChg>
        <pc:spChg chg="add">
          <ac:chgData name="Grace Sara Harwood" userId="8040452a-9bb2-4987-a8b1-529998cc30bd" providerId="ADAL" clId="{99BE82D3-9C5C-49DB-8837-9591C11B62D5}" dt="2021-10-02T02:33:10.710" v="548" actId="26606"/>
          <ac:spMkLst>
            <pc:docMk/>
            <pc:sldMk cId="1950146735" sldId="263"/>
            <ac:spMk id="16" creationId="{8213F8A0-12AE-4514-8372-0DD766EC28EE}"/>
          </ac:spMkLst>
        </pc:spChg>
        <pc:spChg chg="add del">
          <ac:chgData name="Grace Sara Harwood" userId="8040452a-9bb2-4987-a8b1-529998cc30bd" providerId="ADAL" clId="{99BE82D3-9C5C-49DB-8837-9591C11B62D5}" dt="2021-10-02T02:32:36.745" v="538" actId="26606"/>
          <ac:spMkLst>
            <pc:docMk/>
            <pc:sldMk cId="1950146735" sldId="263"/>
            <ac:spMk id="17" creationId="{E8558839-0873-4376-AE92-C48699D22FE2}"/>
          </ac:spMkLst>
        </pc:spChg>
        <pc:spChg chg="add">
          <ac:chgData name="Grace Sara Harwood" userId="8040452a-9bb2-4987-a8b1-529998cc30bd" providerId="ADAL" clId="{99BE82D3-9C5C-49DB-8837-9591C11B62D5}" dt="2021-10-02T02:33:10.710" v="548" actId="26606"/>
          <ac:spMkLst>
            <pc:docMk/>
            <pc:sldMk cId="1950146735" sldId="263"/>
            <ac:spMk id="18" creationId="{9EFF17D4-9A8C-4CE5-B096-D8CCD4400437}"/>
          </ac:spMkLst>
        </pc:spChg>
        <pc:spChg chg="add del">
          <ac:chgData name="Grace Sara Harwood" userId="8040452a-9bb2-4987-a8b1-529998cc30bd" providerId="ADAL" clId="{99BE82D3-9C5C-49DB-8837-9591C11B62D5}" dt="2021-10-02T02:32:03.902" v="527" actId="26606"/>
          <ac:spMkLst>
            <pc:docMk/>
            <pc:sldMk cId="1950146735" sldId="263"/>
            <ac:spMk id="19" creationId="{22C6C9C9-83BF-4A6C-A1BF-C1735C61B4FF}"/>
          </ac:spMkLst>
        </pc:spChg>
        <pc:spChg chg="add del">
          <ac:chgData name="Grace Sara Harwood" userId="8040452a-9bb2-4987-a8b1-529998cc30bd" providerId="ADAL" clId="{99BE82D3-9C5C-49DB-8837-9591C11B62D5}" dt="2021-10-02T02:32:21.126" v="531" actId="26606"/>
          <ac:spMkLst>
            <pc:docMk/>
            <pc:sldMk cId="1950146735" sldId="263"/>
            <ac:spMk id="20" creationId="{5F9CFCE6-877F-4858-B8BD-2C52CA8AFBC4}"/>
          </ac:spMkLst>
        </pc:spChg>
        <pc:spChg chg="add del">
          <ac:chgData name="Grace Sara Harwood" userId="8040452a-9bb2-4987-a8b1-529998cc30bd" providerId="ADAL" clId="{99BE82D3-9C5C-49DB-8837-9591C11B62D5}" dt="2021-10-02T02:30:34.043" v="509" actId="26606"/>
          <ac:spMkLst>
            <pc:docMk/>
            <pc:sldMk cId="1950146735" sldId="263"/>
            <ac:spMk id="22" creationId="{80CCAACE-815D-4A79-875A-B7EFC28F7D2B}"/>
          </ac:spMkLst>
        </pc:spChg>
        <pc:spChg chg="add del">
          <ac:chgData name="Grace Sara Harwood" userId="8040452a-9bb2-4987-a8b1-529998cc30bd" providerId="ADAL" clId="{99BE82D3-9C5C-49DB-8837-9591C11B62D5}" dt="2021-10-02T02:32:21.126" v="531" actId="26606"/>
          <ac:spMkLst>
            <pc:docMk/>
            <pc:sldMk cId="1950146735" sldId="263"/>
            <ac:spMk id="24" creationId="{8213F8A0-12AE-4514-8372-0DD766EC28EE}"/>
          </ac:spMkLst>
        </pc:spChg>
        <pc:spChg chg="add del">
          <ac:chgData name="Grace Sara Harwood" userId="8040452a-9bb2-4987-a8b1-529998cc30bd" providerId="ADAL" clId="{99BE82D3-9C5C-49DB-8837-9591C11B62D5}" dt="2021-10-02T02:32:21.126" v="531" actId="26606"/>
          <ac:spMkLst>
            <pc:docMk/>
            <pc:sldMk cId="1950146735" sldId="263"/>
            <ac:spMk id="26" creationId="{9EFF17D4-9A8C-4CE5-B096-D8CCD4400437}"/>
          </ac:spMkLst>
        </pc:spChg>
        <pc:spChg chg="add del">
          <ac:chgData name="Grace Sara Harwood" userId="8040452a-9bb2-4987-a8b1-529998cc30bd" providerId="ADAL" clId="{99BE82D3-9C5C-49DB-8837-9591C11B62D5}" dt="2021-10-02T02:32:26.883" v="533" actId="26606"/>
          <ac:spMkLst>
            <pc:docMk/>
            <pc:sldMk cId="1950146735" sldId="263"/>
            <ac:spMk id="28" creationId="{11BE3FA7-0D70-4431-814F-D8C40576EA93}"/>
          </ac:spMkLst>
        </pc:spChg>
        <pc:spChg chg="add del">
          <ac:chgData name="Grace Sara Harwood" userId="8040452a-9bb2-4987-a8b1-529998cc30bd" providerId="ADAL" clId="{99BE82D3-9C5C-49DB-8837-9591C11B62D5}" dt="2021-10-02T02:32:29.972" v="535" actId="26606"/>
          <ac:spMkLst>
            <pc:docMk/>
            <pc:sldMk cId="1950146735" sldId="263"/>
            <ac:spMk id="30" creationId="{E9DCA5EA-C9F1-43F7-8CD9-E7D77919EBE7}"/>
          </ac:spMkLst>
        </pc:spChg>
        <pc:spChg chg="add del">
          <ac:chgData name="Grace Sara Harwood" userId="8040452a-9bb2-4987-a8b1-529998cc30bd" providerId="ADAL" clId="{99BE82D3-9C5C-49DB-8837-9591C11B62D5}" dt="2021-10-02T02:32:36.745" v="537" actId="26606"/>
          <ac:spMkLst>
            <pc:docMk/>
            <pc:sldMk cId="1950146735" sldId="263"/>
            <ac:spMk id="32" creationId="{99D1FD2A-2BBA-4B7A-80E4-09314FE251FE}"/>
          </ac:spMkLst>
        </pc:spChg>
        <pc:picChg chg="add del mod ord">
          <ac:chgData name="Grace Sara Harwood" userId="8040452a-9bb2-4987-a8b1-529998cc30bd" providerId="ADAL" clId="{99BE82D3-9C5C-49DB-8837-9591C11B62D5}" dt="2021-10-02T02:22:30.086" v="495" actId="478"/>
          <ac:picMkLst>
            <pc:docMk/>
            <pc:sldMk cId="1950146735" sldId="263"/>
            <ac:picMk id="3" creationId="{1ADA2667-5BA5-4734-82CB-89C901DD470F}"/>
          </ac:picMkLst>
        </pc:picChg>
        <pc:picChg chg="add del mod">
          <ac:chgData name="Grace Sara Harwood" userId="8040452a-9bb2-4987-a8b1-529998cc30bd" providerId="ADAL" clId="{99BE82D3-9C5C-49DB-8837-9591C11B62D5}" dt="2021-10-02T02:22:39.951" v="497" actId="478"/>
          <ac:picMkLst>
            <pc:docMk/>
            <pc:sldMk cId="1950146735" sldId="263"/>
            <ac:picMk id="5" creationId="{E024B906-0E59-4320-B943-DA65D637A700}"/>
          </ac:picMkLst>
        </pc:picChg>
        <pc:picChg chg="add mod ord modCrop">
          <ac:chgData name="Grace Sara Harwood" userId="8040452a-9bb2-4987-a8b1-529998cc30bd" providerId="ADAL" clId="{99BE82D3-9C5C-49DB-8837-9591C11B62D5}" dt="2021-10-02T02:33:10.710" v="548" actId="26606"/>
          <ac:picMkLst>
            <pc:docMk/>
            <pc:sldMk cId="1950146735" sldId="263"/>
            <ac:picMk id="7" creationId="{88C6E322-2037-464D-95A6-CDB5EC030952}"/>
          </ac:picMkLst>
        </pc:picChg>
        <pc:picChg chg="add mod ord">
          <ac:chgData name="Grace Sara Harwood" userId="8040452a-9bb2-4987-a8b1-529998cc30bd" providerId="ADAL" clId="{99BE82D3-9C5C-49DB-8837-9591C11B62D5}" dt="2021-10-02T02:33:10.710" v="548" actId="26606"/>
          <ac:picMkLst>
            <pc:docMk/>
            <pc:sldMk cId="1950146735" sldId="263"/>
            <ac:picMk id="9" creationId="{427476F0-1790-48DB-A1F7-ED4E9E738D47}"/>
          </ac:picMkLst>
        </pc:picChg>
      </pc:sldChg>
      <pc:sldChg chg="addSp delSp modSp new mod ord setBg setClrOvrMap">
        <pc:chgData name="Grace Sara Harwood" userId="8040452a-9bb2-4987-a8b1-529998cc30bd" providerId="ADAL" clId="{99BE82D3-9C5C-49DB-8837-9591C11B62D5}" dt="2021-10-02T03:00:45.717" v="793"/>
        <pc:sldMkLst>
          <pc:docMk/>
          <pc:sldMk cId="1445914133" sldId="264"/>
        </pc:sldMkLst>
        <pc:spChg chg="add del">
          <ac:chgData name="Grace Sara Harwood" userId="8040452a-9bb2-4987-a8b1-529998cc30bd" providerId="ADAL" clId="{99BE82D3-9C5C-49DB-8837-9591C11B62D5}" dt="2021-10-02T02:42:44.788" v="684" actId="26606"/>
          <ac:spMkLst>
            <pc:docMk/>
            <pc:sldMk cId="1445914133" sldId="264"/>
            <ac:spMk id="14" creationId="{42A4FC2C-047E-45A5-965D-8E1E3BF09BC6}"/>
          </ac:spMkLst>
        </pc:spChg>
        <pc:spChg chg="add del">
          <ac:chgData name="Grace Sara Harwood" userId="8040452a-9bb2-4987-a8b1-529998cc30bd" providerId="ADAL" clId="{99BE82D3-9C5C-49DB-8837-9591C11B62D5}" dt="2021-10-02T02:42:50.082" v="686" actId="26606"/>
          <ac:spMkLst>
            <pc:docMk/>
            <pc:sldMk cId="1445914133" sldId="264"/>
            <ac:spMk id="16" creationId="{FABB624F-BF77-4AE1-B71D-2D681D4731B8}"/>
          </ac:spMkLst>
        </pc:spChg>
        <pc:spChg chg="add del">
          <ac:chgData name="Grace Sara Harwood" userId="8040452a-9bb2-4987-a8b1-529998cc30bd" providerId="ADAL" clId="{99BE82D3-9C5C-49DB-8837-9591C11B62D5}" dt="2021-10-02T02:42:54.685" v="688" actId="26606"/>
          <ac:spMkLst>
            <pc:docMk/>
            <pc:sldMk cId="1445914133" sldId="264"/>
            <ac:spMk id="18" creationId="{19E301E5-1206-47D0-9CDF-72583D739089}"/>
          </ac:spMkLst>
        </pc:spChg>
        <pc:spChg chg="add del">
          <ac:chgData name="Grace Sara Harwood" userId="8040452a-9bb2-4987-a8b1-529998cc30bd" providerId="ADAL" clId="{99BE82D3-9C5C-49DB-8837-9591C11B62D5}" dt="2021-10-02T02:42:54.685" v="688" actId="26606"/>
          <ac:spMkLst>
            <pc:docMk/>
            <pc:sldMk cId="1445914133" sldId="264"/>
            <ac:spMk id="19" creationId="{AFA31FBE-7948-4384-B68A-75DEFDC4955A}"/>
          </ac:spMkLst>
        </pc:spChg>
        <pc:spChg chg="add">
          <ac:chgData name="Grace Sara Harwood" userId="8040452a-9bb2-4987-a8b1-529998cc30bd" providerId="ADAL" clId="{99BE82D3-9C5C-49DB-8837-9591C11B62D5}" dt="2021-10-02T02:42:54.691" v="689" actId="26606"/>
          <ac:spMkLst>
            <pc:docMk/>
            <pc:sldMk cId="1445914133" sldId="264"/>
            <ac:spMk id="20" creationId="{7DD6C4F3-70FD-4F13-919C-702EE4886499}"/>
          </ac:spMkLst>
        </pc:spChg>
        <pc:spChg chg="add">
          <ac:chgData name="Grace Sara Harwood" userId="8040452a-9bb2-4987-a8b1-529998cc30bd" providerId="ADAL" clId="{99BE82D3-9C5C-49DB-8837-9591C11B62D5}" dt="2021-10-02T02:42:54.691" v="689" actId="26606"/>
          <ac:spMkLst>
            <pc:docMk/>
            <pc:sldMk cId="1445914133" sldId="264"/>
            <ac:spMk id="21" creationId="{AA3CC463-F933-4AC4-86E1-5AC14B0C3163}"/>
          </ac:spMkLst>
        </pc:spChg>
        <pc:spChg chg="add">
          <ac:chgData name="Grace Sara Harwood" userId="8040452a-9bb2-4987-a8b1-529998cc30bd" providerId="ADAL" clId="{99BE82D3-9C5C-49DB-8837-9591C11B62D5}" dt="2021-10-02T02:42:54.691" v="689" actId="26606"/>
          <ac:spMkLst>
            <pc:docMk/>
            <pc:sldMk cId="1445914133" sldId="264"/>
            <ac:spMk id="22" creationId="{6025D2DB-A12A-44DB-B00E-F4D622329EDD}"/>
          </ac:spMkLst>
        </pc:spChg>
        <pc:spChg chg="add">
          <ac:chgData name="Grace Sara Harwood" userId="8040452a-9bb2-4987-a8b1-529998cc30bd" providerId="ADAL" clId="{99BE82D3-9C5C-49DB-8837-9591C11B62D5}" dt="2021-10-02T02:42:54.691" v="689" actId="26606"/>
          <ac:spMkLst>
            <pc:docMk/>
            <pc:sldMk cId="1445914133" sldId="264"/>
            <ac:spMk id="23" creationId="{CE7E7877-F64E-4EEA-B778-138031EFF874}"/>
          </ac:spMkLst>
        </pc:spChg>
        <pc:picChg chg="add mod ord modCrop">
          <ac:chgData name="Grace Sara Harwood" userId="8040452a-9bb2-4987-a8b1-529998cc30bd" providerId="ADAL" clId="{99BE82D3-9C5C-49DB-8837-9591C11B62D5}" dt="2021-10-02T02:43:19.456" v="692" actId="1076"/>
          <ac:picMkLst>
            <pc:docMk/>
            <pc:sldMk cId="1445914133" sldId="264"/>
            <ac:picMk id="3" creationId="{4A1A927C-3BBE-41CA-8FBA-1A5A9603ECDB}"/>
          </ac:picMkLst>
        </pc:picChg>
        <pc:picChg chg="add del mod modCrop">
          <ac:chgData name="Grace Sara Harwood" userId="8040452a-9bb2-4987-a8b1-529998cc30bd" providerId="ADAL" clId="{99BE82D3-9C5C-49DB-8837-9591C11B62D5}" dt="2021-10-02T02:41:53.392" v="670" actId="478"/>
          <ac:picMkLst>
            <pc:docMk/>
            <pc:sldMk cId="1445914133" sldId="264"/>
            <ac:picMk id="5" creationId="{DEEBF07E-4AB6-417A-959E-AE58E725CBDA}"/>
          </ac:picMkLst>
        </pc:picChg>
        <pc:picChg chg="add mod modCrop">
          <ac:chgData name="Grace Sara Harwood" userId="8040452a-9bb2-4987-a8b1-529998cc30bd" providerId="ADAL" clId="{99BE82D3-9C5C-49DB-8837-9591C11B62D5}" dt="2021-10-02T02:43:36.451" v="694" actId="1076"/>
          <ac:picMkLst>
            <pc:docMk/>
            <pc:sldMk cId="1445914133" sldId="264"/>
            <ac:picMk id="7" creationId="{A983D110-97C3-4986-8C7D-0A56F84FD096}"/>
          </ac:picMkLst>
        </pc:picChg>
        <pc:picChg chg="add mod ord">
          <ac:chgData name="Grace Sara Harwood" userId="8040452a-9bb2-4987-a8b1-529998cc30bd" providerId="ADAL" clId="{99BE82D3-9C5C-49DB-8837-9591C11B62D5}" dt="2021-10-02T02:42:54.691" v="689" actId="26606"/>
          <ac:picMkLst>
            <pc:docMk/>
            <pc:sldMk cId="1445914133" sldId="264"/>
            <ac:picMk id="9" creationId="{E00EACE9-9AE3-44B5-B5E8-5EDEA8B69B22}"/>
          </ac:picMkLst>
        </pc:picChg>
      </pc:sldChg>
      <pc:sldChg chg="addSp delSp modSp new mod setBg">
        <pc:chgData name="Grace Sara Harwood" userId="8040452a-9bb2-4987-a8b1-529998cc30bd" providerId="ADAL" clId="{99BE82D3-9C5C-49DB-8837-9591C11B62D5}" dt="2021-10-02T02:46:54.135" v="732"/>
        <pc:sldMkLst>
          <pc:docMk/>
          <pc:sldMk cId="1230058458" sldId="265"/>
        </pc:sldMkLst>
        <pc:spChg chg="add">
          <ac:chgData name="Grace Sara Harwood" userId="8040452a-9bb2-4987-a8b1-529998cc30bd" providerId="ADAL" clId="{99BE82D3-9C5C-49DB-8837-9591C11B62D5}" dt="2021-10-02T02:45:59.162" v="723" actId="26606"/>
          <ac:spMkLst>
            <pc:docMk/>
            <pc:sldMk cId="1230058458" sldId="265"/>
            <ac:spMk id="12" creationId="{262ABC4B-37D8-4218-BDD8-6DF6A00C0C80}"/>
          </ac:spMkLst>
        </pc:spChg>
        <pc:picChg chg="add mod modCrop">
          <ac:chgData name="Grace Sara Harwood" userId="8040452a-9bb2-4987-a8b1-529998cc30bd" providerId="ADAL" clId="{99BE82D3-9C5C-49DB-8837-9591C11B62D5}" dt="2021-10-02T02:46:40.607" v="731" actId="1076"/>
          <ac:picMkLst>
            <pc:docMk/>
            <pc:sldMk cId="1230058458" sldId="265"/>
            <ac:picMk id="3" creationId="{65801D75-D98C-4EAC-8DCA-4B7C817895D5}"/>
          </ac:picMkLst>
        </pc:picChg>
        <pc:picChg chg="add del mod">
          <ac:chgData name="Grace Sara Harwood" userId="8040452a-9bb2-4987-a8b1-529998cc30bd" providerId="ADAL" clId="{99BE82D3-9C5C-49DB-8837-9591C11B62D5}" dt="2021-10-02T02:46:08.182" v="725" actId="478"/>
          <ac:picMkLst>
            <pc:docMk/>
            <pc:sldMk cId="1230058458" sldId="265"/>
            <ac:picMk id="5" creationId="{A7AFE6A1-9286-4D8F-BA7B-F78428367CF4}"/>
          </ac:picMkLst>
        </pc:picChg>
        <pc:picChg chg="add del mod">
          <ac:chgData name="Grace Sara Harwood" userId="8040452a-9bb2-4987-a8b1-529998cc30bd" providerId="ADAL" clId="{99BE82D3-9C5C-49DB-8837-9591C11B62D5}" dt="2021-10-02T02:46:06.276" v="724" actId="478"/>
          <ac:picMkLst>
            <pc:docMk/>
            <pc:sldMk cId="1230058458" sldId="265"/>
            <ac:picMk id="7" creationId="{F4E0871F-4E5E-49E9-817D-F98828EA2576}"/>
          </ac:picMkLst>
        </pc:picChg>
      </pc:sldChg>
      <pc:sldChg chg="addSp modSp new mod">
        <pc:chgData name="Grace Sara Harwood" userId="8040452a-9bb2-4987-a8b1-529998cc30bd" providerId="ADAL" clId="{99BE82D3-9C5C-49DB-8837-9591C11B62D5}" dt="2021-10-02T02:47:44.150" v="736" actId="962"/>
        <pc:sldMkLst>
          <pc:docMk/>
          <pc:sldMk cId="3778940188" sldId="266"/>
        </pc:sldMkLst>
        <pc:picChg chg="add mod">
          <ac:chgData name="Grace Sara Harwood" userId="8040452a-9bb2-4987-a8b1-529998cc30bd" providerId="ADAL" clId="{99BE82D3-9C5C-49DB-8837-9591C11B62D5}" dt="2021-10-02T02:47:44.150" v="736" actId="962"/>
          <ac:picMkLst>
            <pc:docMk/>
            <pc:sldMk cId="3778940188" sldId="266"/>
            <ac:picMk id="3" creationId="{24B1A5A2-20BB-4F63-8D21-F7C65D88DE58}"/>
          </ac:picMkLst>
        </pc:picChg>
      </pc:sldChg>
      <pc:sldChg chg="addSp delSp modSp new mod setBg">
        <pc:chgData name="Grace Sara Harwood" userId="8040452a-9bb2-4987-a8b1-529998cc30bd" providerId="ADAL" clId="{99BE82D3-9C5C-49DB-8837-9591C11B62D5}" dt="2021-10-02T02:58:07.931" v="787" actId="1076"/>
        <pc:sldMkLst>
          <pc:docMk/>
          <pc:sldMk cId="495261308" sldId="267"/>
        </pc:sldMkLst>
        <pc:spChg chg="add mod ord">
          <ac:chgData name="Grace Sara Harwood" userId="8040452a-9bb2-4987-a8b1-529998cc30bd" providerId="ADAL" clId="{99BE82D3-9C5C-49DB-8837-9591C11B62D5}" dt="2021-10-02T02:58:07.931" v="787" actId="1076"/>
          <ac:spMkLst>
            <pc:docMk/>
            <pc:sldMk cId="495261308" sldId="267"/>
            <ac:spMk id="6" creationId="{133A32A4-2CB2-48AD-BD08-48B1DBA4F6F6}"/>
          </ac:spMkLst>
        </pc:spChg>
        <pc:spChg chg="add del">
          <ac:chgData name="Grace Sara Harwood" userId="8040452a-9bb2-4987-a8b1-529998cc30bd" providerId="ADAL" clId="{99BE82D3-9C5C-49DB-8837-9591C11B62D5}" dt="2021-10-02T02:55:52.094" v="743" actId="26606"/>
          <ac:spMkLst>
            <pc:docMk/>
            <pc:sldMk cId="495261308" sldId="267"/>
            <ac:spMk id="10" creationId="{11BE3FA7-0D70-4431-814F-D8C40576EA93}"/>
          </ac:spMkLst>
        </pc:spChg>
        <pc:spChg chg="add">
          <ac:chgData name="Grace Sara Harwood" userId="8040452a-9bb2-4987-a8b1-529998cc30bd" providerId="ADAL" clId="{99BE82D3-9C5C-49DB-8837-9591C11B62D5}" dt="2021-10-02T02:56:56.720" v="777" actId="26606"/>
          <ac:spMkLst>
            <pc:docMk/>
            <pc:sldMk cId="495261308" sldId="267"/>
            <ac:spMk id="11" creationId="{A061BA2E-A388-41C5-B73A-B0FEB6B1029D}"/>
          </ac:spMkLst>
        </pc:spChg>
        <pc:spChg chg="add">
          <ac:chgData name="Grace Sara Harwood" userId="8040452a-9bb2-4987-a8b1-529998cc30bd" providerId="ADAL" clId="{99BE82D3-9C5C-49DB-8837-9591C11B62D5}" dt="2021-10-02T02:56:56.720" v="777" actId="26606"/>
          <ac:spMkLst>
            <pc:docMk/>
            <pc:sldMk cId="495261308" sldId="267"/>
            <ac:spMk id="13" creationId="{76E192A2-3ED3-4081-8A86-A22B5114178F}"/>
          </ac:spMkLst>
        </pc:spChg>
        <pc:spChg chg="add">
          <ac:chgData name="Grace Sara Harwood" userId="8040452a-9bb2-4987-a8b1-529998cc30bd" providerId="ADAL" clId="{99BE82D3-9C5C-49DB-8837-9591C11B62D5}" dt="2021-10-02T02:56:56.720" v="777" actId="26606"/>
          <ac:spMkLst>
            <pc:docMk/>
            <pc:sldMk cId="495261308" sldId="267"/>
            <ac:spMk id="15" creationId="{79F40191-0F44-4FD1-82CC-ACB507C14BE6}"/>
          </ac:spMkLst>
        </pc:spChg>
        <pc:picChg chg="add mod ord">
          <ac:chgData name="Grace Sara Harwood" userId="8040452a-9bb2-4987-a8b1-529998cc30bd" providerId="ADAL" clId="{99BE82D3-9C5C-49DB-8837-9591C11B62D5}" dt="2021-10-02T02:56:56.720" v="777" actId="26606"/>
          <ac:picMkLst>
            <pc:docMk/>
            <pc:sldMk cId="495261308" sldId="267"/>
            <ac:picMk id="3" creationId="{EF484391-2C40-413D-BFE6-604B7783210C}"/>
          </ac:picMkLst>
        </pc:picChg>
        <pc:picChg chg="add mod">
          <ac:chgData name="Grace Sara Harwood" userId="8040452a-9bb2-4987-a8b1-529998cc30bd" providerId="ADAL" clId="{99BE82D3-9C5C-49DB-8837-9591C11B62D5}" dt="2021-10-02T02:57:59.715" v="786" actId="1076"/>
          <ac:picMkLst>
            <pc:docMk/>
            <pc:sldMk cId="495261308" sldId="267"/>
            <ac:picMk id="5" creationId="{D56D23B1-4183-436D-8BF4-5C26A69268F7}"/>
          </ac:picMkLst>
        </pc:picChg>
      </pc:sldChg>
      <pc:sldMasterChg chg="setBg modSldLayout">
        <pc:chgData name="Grace Sara Harwood" userId="8040452a-9bb2-4987-a8b1-529998cc30bd" providerId="ADAL" clId="{99BE82D3-9C5C-49DB-8837-9591C11B62D5}" dt="2021-10-02T00:51:55.309" v="262"/>
        <pc:sldMasterMkLst>
          <pc:docMk/>
          <pc:sldMasterMk cId="1108115999" sldId="2147483648"/>
        </pc:sldMasterMkLst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580993916" sldId="2147483649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2216508002" sldId="2147483650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2580641238" sldId="2147483651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3842941924" sldId="2147483652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2869753649" sldId="2147483653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3260444046" sldId="2147483654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2415626206" sldId="2147483655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860633262" sldId="2147483656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697347328" sldId="2147483657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2021138687" sldId="2147483658"/>
          </pc:sldLayoutMkLst>
        </pc:sldLayoutChg>
        <pc:sldLayoutChg chg="setBg">
          <pc:chgData name="Grace Sara Harwood" userId="8040452a-9bb2-4987-a8b1-529998cc30bd" providerId="ADAL" clId="{99BE82D3-9C5C-49DB-8837-9591C11B62D5}" dt="2021-10-02T00:51:55.309" v="262"/>
          <pc:sldLayoutMkLst>
            <pc:docMk/>
            <pc:sldMasterMk cId="1108115999" sldId="2147483648"/>
            <pc:sldLayoutMk cId="64306692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7425-8CEA-4E7B-9D78-EFBC0C7A2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82E07-6142-448B-BE65-002110F17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EFE18-A0BB-47B8-8874-FC11C34E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54206-F071-4555-AD72-75DAC153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B3337-8842-4A2D-B628-FD1EBA58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6971-F918-44BB-A667-466AC41A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90BA3-6CE1-4458-BD2F-4363D8B49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4E9FF-38C6-4724-9E83-297F3064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42DC-8C8E-4446-B190-89FE5FC3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C3D3-FED6-45BB-A4A0-7FFA3562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FD157-EF82-4189-9DBE-008109C43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20090-FA6A-447C-966C-D2C2EC5DA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6147-2417-4E59-AE83-55E01FA1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BC3F5-58D5-413B-B19D-EABE0823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454C9-C148-4E26-89F4-13918411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9471-AE6D-4831-9CF3-3ABD5CFF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79BE-E870-451D-89BD-27F9911A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CCD70-07CD-4D7B-9258-2AFCB947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95B6-1968-4DBB-AE4A-586F092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1946A-1211-4BF5-8AFF-B503E0C0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D397-A739-4031-BC10-5B45A426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E93C6-BD74-404B-8DA0-F345E5AD2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16B9-32E3-4AB2-9B7F-3299489E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FBCE4-BADA-4C50-9C28-42F7668E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3DD66-B468-4D54-8A55-10CAF79A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E1B3-F43B-49CC-9A41-7803115F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FB53-C510-4DC2-AE44-78306438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80B63-C33F-4A88-A60A-05042E61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E46B9-15E4-4E2F-B222-5FA52981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64B8-A5A8-4792-9A7A-1A6E939F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C9941-7D32-4024-BB3F-BF7E4A3A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EF60-8CEC-45DD-94F8-DB8E364B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7BB29-BD28-4C38-BC2A-796263F8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8CC5A-4793-4969-8DDA-A375A8D53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B36F8-3CD1-4CA2-A0DE-25C657309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78145-AEDC-49AF-AA1F-695843752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35694-0B61-4749-894D-6F102478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0A2AB-B857-4292-8960-E72FF7C0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D59AF-8A20-4103-A69B-51A1DA73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E69B-916E-4046-B3A9-0882976B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53104-8B22-4A24-AF61-562432B7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6E75-427D-4C5D-9E99-544F94CC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8EFE7-3A5E-4055-913E-E52359DD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51596-2361-464C-80F0-47818802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0BB63-6745-4957-AA38-3671BBEE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E1D8E-C351-4F5C-8699-39025A6F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2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6686-C030-4956-ABD6-A5FA212A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1D091-F1C8-4ECB-91FF-94AAC337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B8E72-71AE-4B40-B9DB-7E3D48AC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28316-2285-4D58-953A-9E230DDF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9344D-A71C-4720-8DF7-451595CB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6F2FD-10C7-4F27-BDBB-67008EBE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3D63-A95F-46EC-8D1D-E6DEB80F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BC47D-56BF-4AD3-BC73-923C63427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0B995-75A6-426A-8FC4-CEC7CC08D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C5C6-06F3-49EB-A386-D20E11AB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C8E94-5239-416D-895D-3FB014B9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95E1-CE21-499E-8813-7B117EFA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17890-4147-4A6D-9E80-D95C855F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A475B-363B-4BBD-B1D6-999A0EC4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5B8D-6E44-4F0B-BC38-FEA336DA7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9C61-6B21-4C14-A571-C0FB7F814C2E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3D8A-AD8B-4EF9-B266-324AC2DC4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0432A-3258-4ED2-A40A-A2943274F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B9A9-905A-4D02-B53D-FB5BA7CE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grass, building, house&#10;&#10;Description automatically generated">
            <a:extLst>
              <a:ext uri="{FF2B5EF4-FFF2-40B4-BE49-F238E27FC236}">
                <a16:creationId xmlns:a16="http://schemas.microsoft.com/office/drawing/2014/main" id="{560B3479-9F82-4CA1-930C-39EA15404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9091" r="191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2989E-A40C-46B9-8ED0-1B21AE848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3700" dirty="0"/>
              <a:t>“He knew how they came there”: Using archives to learn about the enslaved at the Salem Witch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B1CDE-A3F7-4E1B-B83D-E93DAEC13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Dr. Sara Harwood</a:t>
            </a:r>
          </a:p>
          <a:p>
            <a:r>
              <a:rPr lang="en-US" sz="2000" dirty="0"/>
              <a:t>Lander University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5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4B1A5A2-20BB-4F63-8D21-F7C65D88D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924"/>
            <a:ext cx="12192000" cy="60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tree, grass, house&#10;&#10;Description automatically generated">
            <a:extLst>
              <a:ext uri="{FF2B5EF4-FFF2-40B4-BE49-F238E27FC236}">
                <a16:creationId xmlns:a16="http://schemas.microsoft.com/office/drawing/2014/main" id="{D56D23B1-4183-436D-8BF4-5C26A6926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r="13944"/>
          <a:stretch/>
        </p:blipFill>
        <p:spPr>
          <a:xfrm>
            <a:off x="-4572" y="0"/>
            <a:ext cx="6096001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84391-2C40-413D-BFE6-604B77832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4798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A32A4-2CB2-48AD-BD08-48B1DBA4F6F6}"/>
              </a:ext>
            </a:extLst>
          </p:cNvPr>
          <p:cNvSpPr txBox="1"/>
          <p:nvPr/>
        </p:nvSpPr>
        <p:spPr>
          <a:xfrm>
            <a:off x="180019" y="4753871"/>
            <a:ext cx="7113847" cy="1506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Sara Harwood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gharwood@lander.edu</a:t>
            </a:r>
          </a:p>
        </p:txBody>
      </p:sp>
    </p:spTree>
    <p:extLst>
      <p:ext uri="{BB962C8B-B14F-4D97-AF65-F5344CB8AC3E}">
        <p14:creationId xmlns:p14="http://schemas.microsoft.com/office/powerpoint/2010/main" val="49526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5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01847-6B01-40FC-AA4A-01A769796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r="-3" b="-3"/>
          <a:stretch/>
        </p:blipFill>
        <p:spPr>
          <a:xfrm>
            <a:off x="20" y="-1"/>
            <a:ext cx="3936404" cy="630936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 useBgFill="1">
        <p:nvSpPr>
          <p:cNvPr id="56" name="Rectangle 37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7571D-E456-4D89-BE43-308140E9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601" y="478161"/>
            <a:ext cx="3610665" cy="1609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b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“Witch House”</a:t>
            </a:r>
            <a:b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Salem,</a:t>
            </a:r>
            <a: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Mass.</a:t>
            </a:r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CA137-EC54-4F0C-B274-BFBCB8370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1391" y="443668"/>
            <a:ext cx="3712464" cy="160934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c. 1675 for Nathaniel Davenport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1679 for Jonathan Corwin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Altered 1746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Altered again 1856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Moved, restored, and opened 1945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66AEA-FFE7-4C56-950B-491337425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25415" b="18255"/>
          <a:stretch/>
        </p:blipFill>
        <p:spPr>
          <a:xfrm>
            <a:off x="4136458" y="2572136"/>
            <a:ext cx="3936404" cy="376904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2D9E2038-1B33-473F-B21A-5C4081AEC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r="20974" b="-1"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1242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5E458-60E9-4798-8853-C39280AE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3493" r="12839" b="5641"/>
          <a:stretch/>
        </p:blipFill>
        <p:spPr>
          <a:xfrm>
            <a:off x="20" y="833120"/>
            <a:ext cx="3017500" cy="5071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E81F0-1FAB-4192-8BA1-342FBD71A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2037" r="16574" b="5643"/>
          <a:stretch/>
        </p:blipFill>
        <p:spPr>
          <a:xfrm>
            <a:off x="9174480" y="751840"/>
            <a:ext cx="3017520" cy="51530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07E67-297B-444C-A720-D9D22FC4DC09}"/>
              </a:ext>
            </a:extLst>
          </p:cNvPr>
          <p:cNvSpPr txBox="1"/>
          <p:nvPr/>
        </p:nvSpPr>
        <p:spPr>
          <a:xfrm>
            <a:off x="3905250" y="5381625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Corwin Family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5F84C-AB96-4BDA-BCCD-AB14774A6A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944" r="2620" b="15703"/>
          <a:stretch/>
        </p:blipFill>
        <p:spPr>
          <a:xfrm>
            <a:off x="3311179" y="953155"/>
            <a:ext cx="5569641" cy="38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0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loor, wall, indoor, living&#10;&#10;Description automatically generated">
            <a:extLst>
              <a:ext uri="{FF2B5EF4-FFF2-40B4-BE49-F238E27FC236}">
                <a16:creationId xmlns:a16="http://schemas.microsoft.com/office/drawing/2014/main" id="{2D28FBD8-68BE-47DA-AAAA-4B6DADA7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-3" b="14427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Picture 6" descr="A picture containing indoor, floor, room, bedroom&#10;&#10;Description automatically generated">
            <a:extLst>
              <a:ext uri="{FF2B5EF4-FFF2-40B4-BE49-F238E27FC236}">
                <a16:creationId xmlns:a16="http://schemas.microsoft.com/office/drawing/2014/main" id="{BB616099-3BEC-4163-9977-F94F44C56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7" b="25283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9" name="Picture 8" descr="A picture containing text, floor, indoor, wall&#10;&#10;Description automatically generated">
            <a:extLst>
              <a:ext uri="{FF2B5EF4-FFF2-40B4-BE49-F238E27FC236}">
                <a16:creationId xmlns:a16="http://schemas.microsoft.com/office/drawing/2014/main" id="{D5F1BA23-DB6A-43D3-B56D-3E48E1B4F6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-2" b="-2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695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67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, floor, room, living&#10;&#10;Description automatically generated">
            <a:extLst>
              <a:ext uri="{FF2B5EF4-FFF2-40B4-BE49-F238E27FC236}">
                <a16:creationId xmlns:a16="http://schemas.microsoft.com/office/drawing/2014/main" id="{E00EACE9-9AE3-44B5-B5E8-5EDEA8B6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9" y="643467"/>
            <a:ext cx="3391305" cy="2475653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67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A927C-3BBE-41CA-8FBA-1A5A9603E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2"/>
          <a:stretch/>
        </p:blipFill>
        <p:spPr>
          <a:xfrm>
            <a:off x="646611" y="3826088"/>
            <a:ext cx="3791337" cy="23884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all, indoor, ceiling&#10;&#10;Description automatically generated">
            <a:extLst>
              <a:ext uri="{FF2B5EF4-FFF2-40B4-BE49-F238E27FC236}">
                <a16:creationId xmlns:a16="http://schemas.microsoft.com/office/drawing/2014/main" id="{A983D110-97C3-4986-8C7D-0A56F84F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8"/>
          <a:stretch/>
        </p:blipFill>
        <p:spPr>
          <a:xfrm rot="5400000">
            <a:off x="5565986" y="972759"/>
            <a:ext cx="5571066" cy="49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6D28A-A728-4835-9951-47377A696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r="13524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3" name="Picture 2" descr="A picture containing text, floor, person&#10;&#10;Description automatically generated">
            <a:extLst>
              <a:ext uri="{FF2B5EF4-FFF2-40B4-BE49-F238E27FC236}">
                <a16:creationId xmlns:a16="http://schemas.microsoft.com/office/drawing/2014/main" id="{8C26461E-5ACA-4FF2-964D-D515ADF57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r="8002" b="2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5" name="Picture 4" descr="A picture containing text, floor, person, indoor&#10;&#10;Description automatically generated">
            <a:extLst>
              <a:ext uri="{FF2B5EF4-FFF2-40B4-BE49-F238E27FC236}">
                <a16:creationId xmlns:a16="http://schemas.microsoft.com/office/drawing/2014/main" id="{2FCF9BDB-154A-4A2C-8EE5-52C91F20B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r="17536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B4E7E-94BD-4A5C-B7F0-BCFD70F7AF27}"/>
              </a:ext>
            </a:extLst>
          </p:cNvPr>
          <p:cNvSpPr txBox="1"/>
          <p:nvPr/>
        </p:nvSpPr>
        <p:spPr>
          <a:xfrm>
            <a:off x="4182519" y="71499"/>
            <a:ext cx="406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Gibbes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48089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09CDA2B-976C-486C-A6C5-69D9FA57B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b="18728"/>
          <a:stretch/>
        </p:blipFill>
        <p:spPr>
          <a:xfrm>
            <a:off x="457202" y="1125122"/>
            <a:ext cx="5426764" cy="1298394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C402ADD-8825-43CC-A144-7CE6103DA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66948"/>
            <a:ext cx="5426764" cy="1288855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9068A36-86DA-43A7-896A-5926360B1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538729"/>
            <a:ext cx="5426764" cy="3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3B3A4F-0DCA-410D-9BA9-F3E42CAD2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47" name="Rectangle 4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house, brick, old&#10;&#10;Description automatically generated">
            <a:extLst>
              <a:ext uri="{FF2B5EF4-FFF2-40B4-BE49-F238E27FC236}">
                <a16:creationId xmlns:a16="http://schemas.microsoft.com/office/drawing/2014/main" id="{05FA740F-0FA5-4AE1-8A36-0FDD73B42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2049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8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tone, brick, wood&#10;&#10;Description automatically generated">
            <a:extLst>
              <a:ext uri="{FF2B5EF4-FFF2-40B4-BE49-F238E27FC236}">
                <a16:creationId xmlns:a16="http://schemas.microsoft.com/office/drawing/2014/main" id="{65801D75-D98C-4EAC-8DCA-4B7C81789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r="-2" b="484"/>
          <a:stretch/>
        </p:blipFill>
        <p:spPr>
          <a:xfrm>
            <a:off x="1458523" y="0"/>
            <a:ext cx="927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5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74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Office Theme</vt:lpstr>
      <vt:lpstr>“He knew how they came there”: Using archives to learn about the enslaved at the Salem Witch House</vt:lpstr>
      <vt:lpstr>The  “Witch House” Salem, Mass.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“He knew how they came there”: Using archives to learn about the enslaved at the Salem Witch House</dc:title>
  <dc:creator>Grace Sara Harwood</dc:creator>
  <cp:lastModifiedBy>Grace Sara Harwood</cp:lastModifiedBy>
  <cp:revision>1</cp:revision>
  <dcterms:created xsi:type="dcterms:W3CDTF">2021-10-02T02:42:54Z</dcterms:created>
  <dcterms:modified xsi:type="dcterms:W3CDTF">2021-10-02T14:03:20Z</dcterms:modified>
</cp:coreProperties>
</file>